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8288000" cy="10287000"/>
  <p:notesSz cx="6858000" cy="9144000"/>
  <p:embeddedFontLst>
    <p:embeddedFont>
      <p:font typeface="DM Sans" pitchFamily="2" charset="0"/>
      <p:regular r:id="rId17"/>
    </p:embeddedFont>
    <p:embeddedFont>
      <p:font typeface="DM Sans Bold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556" autoAdjust="0"/>
    <p:restoredTop sz="94622" autoAdjust="0"/>
  </p:normalViewPr>
  <p:slideViewPr>
    <p:cSldViewPr>
      <p:cViewPr varScale="1">
        <p:scale>
          <a:sx n="43" d="100"/>
          <a:sy n="43" d="100"/>
        </p:scale>
        <p:origin x="396" y="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33.jpeg"/><Relationship Id="rId7" Type="http://schemas.openxmlformats.org/officeDocument/2006/relationships/image" Target="../media/image37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jpeg"/><Relationship Id="rId5" Type="http://schemas.openxmlformats.org/officeDocument/2006/relationships/image" Target="../media/image35.jpeg"/><Relationship Id="rId10" Type="http://schemas.openxmlformats.org/officeDocument/2006/relationships/image" Target="../media/image10.png"/><Relationship Id="rId4" Type="http://schemas.openxmlformats.org/officeDocument/2006/relationships/image" Target="../media/image34.jpeg"/><Relationship Id="rId9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42.png"/><Relationship Id="rId3" Type="http://schemas.openxmlformats.org/officeDocument/2006/relationships/image" Target="../media/image29.png"/><Relationship Id="rId7" Type="http://schemas.openxmlformats.org/officeDocument/2006/relationships/image" Target="../media/image17.png"/><Relationship Id="rId12" Type="http://schemas.openxmlformats.org/officeDocument/2006/relationships/image" Target="../media/image16.png"/><Relationship Id="rId17" Type="http://schemas.openxmlformats.org/officeDocument/2006/relationships/image" Target="../media/image31.png"/><Relationship Id="rId2" Type="http://schemas.openxmlformats.org/officeDocument/2006/relationships/image" Target="../media/image26.png"/><Relationship Id="rId16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30.png"/><Relationship Id="rId5" Type="http://schemas.openxmlformats.org/officeDocument/2006/relationships/image" Target="../media/image41.png"/><Relationship Id="rId15" Type="http://schemas.openxmlformats.org/officeDocument/2006/relationships/image" Target="../media/image11.png"/><Relationship Id="rId10" Type="http://schemas.openxmlformats.org/officeDocument/2006/relationships/image" Target="../media/image37.png"/><Relationship Id="rId4" Type="http://schemas.openxmlformats.org/officeDocument/2006/relationships/image" Target="../media/image1.png"/><Relationship Id="rId9" Type="http://schemas.openxmlformats.org/officeDocument/2006/relationships/image" Target="../media/image3.png"/><Relationship Id="rId1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slide" Target="slide8.xml"/><Relationship Id="rId3" Type="http://schemas.openxmlformats.org/officeDocument/2006/relationships/slide" Target="slide3.xml"/><Relationship Id="rId7" Type="http://schemas.openxmlformats.org/officeDocument/2006/relationships/slide" Target="slide5.xml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slide" Target="slide7.xml"/><Relationship Id="rId5" Type="http://schemas.openxmlformats.org/officeDocument/2006/relationships/slide" Target="slide4.xml"/><Relationship Id="rId15" Type="http://schemas.openxmlformats.org/officeDocument/2006/relationships/image" Target="../media/image15.svg"/><Relationship Id="rId10" Type="http://schemas.openxmlformats.org/officeDocument/2006/relationships/image" Target="../media/image4.png"/><Relationship Id="rId4" Type="http://schemas.openxmlformats.org/officeDocument/2006/relationships/image" Target="../media/image11.png"/><Relationship Id="rId9" Type="http://schemas.openxmlformats.org/officeDocument/2006/relationships/slide" Target="slide6.xml"/><Relationship Id="rId1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7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slide" Target="slide2.xml"/><Relationship Id="rId7" Type="http://schemas.openxmlformats.org/officeDocument/2006/relationships/image" Target="../media/image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jpeg"/><Relationship Id="rId11" Type="http://schemas.openxmlformats.org/officeDocument/2006/relationships/image" Target="../media/image10.png"/><Relationship Id="rId5" Type="http://schemas.openxmlformats.org/officeDocument/2006/relationships/image" Target="../media/image19.jpeg"/><Relationship Id="rId10" Type="http://schemas.openxmlformats.org/officeDocument/2006/relationships/image" Target="../media/image21.png"/><Relationship Id="rId4" Type="http://schemas.openxmlformats.org/officeDocument/2006/relationships/image" Target="../media/image18.jpeg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" Target="slide2.xml"/><Relationship Id="rId7" Type="http://schemas.openxmlformats.org/officeDocument/2006/relationships/image" Target="../media/image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jpeg"/><Relationship Id="rId11" Type="http://schemas.openxmlformats.org/officeDocument/2006/relationships/image" Target="../media/image10.png"/><Relationship Id="rId5" Type="http://schemas.openxmlformats.org/officeDocument/2006/relationships/image" Target="../media/image19.jpeg"/><Relationship Id="rId10" Type="http://schemas.openxmlformats.org/officeDocument/2006/relationships/image" Target="../media/image3.png"/><Relationship Id="rId4" Type="http://schemas.openxmlformats.org/officeDocument/2006/relationships/image" Target="../media/image18.jpeg"/><Relationship Id="rId9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3.png"/><Relationship Id="rId7" Type="http://schemas.openxmlformats.org/officeDocument/2006/relationships/image" Target="../media/image20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jpeg"/><Relationship Id="rId11" Type="http://schemas.openxmlformats.org/officeDocument/2006/relationships/image" Target="../media/image10.png"/><Relationship Id="rId5" Type="http://schemas.openxmlformats.org/officeDocument/2006/relationships/image" Target="../media/image18.jpeg"/><Relationship Id="rId10" Type="http://schemas.openxmlformats.org/officeDocument/2006/relationships/image" Target="../media/image17.png"/><Relationship Id="rId4" Type="http://schemas.openxmlformats.org/officeDocument/2006/relationships/slide" Target="slide2.xml"/><Relationship Id="rId9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6.png"/><Relationship Id="rId7" Type="http://schemas.openxmlformats.org/officeDocument/2006/relationships/image" Target="../media/image8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jpeg"/><Relationship Id="rId5" Type="http://schemas.openxmlformats.org/officeDocument/2006/relationships/image" Target="../media/image27.jpeg"/><Relationship Id="rId4" Type="http://schemas.openxmlformats.org/officeDocument/2006/relationships/slide" Target="slide2.xml"/><Relationship Id="rId9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slide" Target="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30.png"/><Relationship Id="rId7" Type="http://schemas.openxmlformats.org/officeDocument/2006/relationships/image" Target="../media/image2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9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CD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316895">
            <a:off x="11232560" y="1042343"/>
            <a:ext cx="5459481" cy="6177630"/>
          </a:xfrm>
          <a:custGeom>
            <a:avLst/>
            <a:gdLst/>
            <a:ahLst/>
            <a:cxnLst/>
            <a:rect l="l" t="t" r="r" b="b"/>
            <a:pathLst>
              <a:path w="5459481" h="6177630">
                <a:moveTo>
                  <a:pt x="0" y="0"/>
                </a:moveTo>
                <a:lnTo>
                  <a:pt x="5459481" y="0"/>
                </a:lnTo>
                <a:lnTo>
                  <a:pt x="5459481" y="6177630"/>
                </a:lnTo>
                <a:lnTo>
                  <a:pt x="0" y="61776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9499366" y="6843076"/>
            <a:ext cx="1815822" cy="1745459"/>
          </a:xfrm>
          <a:custGeom>
            <a:avLst/>
            <a:gdLst/>
            <a:ahLst/>
            <a:cxnLst/>
            <a:rect l="l" t="t" r="r" b="b"/>
            <a:pathLst>
              <a:path w="1815822" h="1745459">
                <a:moveTo>
                  <a:pt x="0" y="0"/>
                </a:moveTo>
                <a:lnTo>
                  <a:pt x="1815822" y="0"/>
                </a:lnTo>
                <a:lnTo>
                  <a:pt x="1815822" y="1745459"/>
                </a:lnTo>
                <a:lnTo>
                  <a:pt x="0" y="174545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4261889">
            <a:off x="12133845" y="6651648"/>
            <a:ext cx="1145287" cy="788816"/>
          </a:xfrm>
          <a:custGeom>
            <a:avLst/>
            <a:gdLst/>
            <a:ahLst/>
            <a:cxnLst/>
            <a:rect l="l" t="t" r="r" b="b"/>
            <a:pathLst>
              <a:path w="1145287" h="788816">
                <a:moveTo>
                  <a:pt x="0" y="0"/>
                </a:moveTo>
                <a:lnTo>
                  <a:pt x="1145287" y="0"/>
                </a:lnTo>
                <a:lnTo>
                  <a:pt x="1145287" y="788816"/>
                </a:lnTo>
                <a:lnTo>
                  <a:pt x="0" y="7888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1028700" y="8808327"/>
            <a:ext cx="16230600" cy="776035"/>
            <a:chOff x="0" y="0"/>
            <a:chExt cx="4274726" cy="20438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74726" cy="204388"/>
            </a:xfrm>
            <a:custGeom>
              <a:avLst/>
              <a:gdLst/>
              <a:ahLst/>
              <a:cxnLst/>
              <a:rect l="l" t="t" r="r" b="b"/>
              <a:pathLst>
                <a:path w="4274726" h="204388">
                  <a:moveTo>
                    <a:pt x="14787" y="0"/>
                  </a:moveTo>
                  <a:lnTo>
                    <a:pt x="4259939" y="0"/>
                  </a:lnTo>
                  <a:cubicBezTo>
                    <a:pt x="4268106" y="0"/>
                    <a:pt x="4274726" y="6620"/>
                    <a:pt x="4274726" y="14787"/>
                  </a:cubicBezTo>
                  <a:lnTo>
                    <a:pt x="4274726" y="189601"/>
                  </a:lnTo>
                  <a:cubicBezTo>
                    <a:pt x="4274726" y="193523"/>
                    <a:pt x="4273168" y="197284"/>
                    <a:pt x="4270395" y="200057"/>
                  </a:cubicBezTo>
                  <a:cubicBezTo>
                    <a:pt x="4267622" y="202830"/>
                    <a:pt x="4263861" y="204388"/>
                    <a:pt x="4259939" y="204388"/>
                  </a:cubicBezTo>
                  <a:lnTo>
                    <a:pt x="14787" y="204388"/>
                  </a:lnTo>
                  <a:cubicBezTo>
                    <a:pt x="6620" y="204388"/>
                    <a:pt x="0" y="197768"/>
                    <a:pt x="0" y="189601"/>
                  </a:cubicBezTo>
                  <a:lnTo>
                    <a:pt x="0" y="14787"/>
                  </a:lnTo>
                  <a:cubicBezTo>
                    <a:pt x="0" y="6620"/>
                    <a:pt x="6620" y="0"/>
                    <a:pt x="14787" y="0"/>
                  </a:cubicBezTo>
                  <a:close/>
                </a:path>
              </a:pathLst>
            </a:custGeom>
            <a:solidFill>
              <a:srgbClr val="D5F8E5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9525"/>
              <a:ext cx="4274726" cy="213913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>
                <a:lnSpc>
                  <a:spcPts val="2525"/>
                </a:lnSpc>
              </a:pPr>
              <a:r>
                <a:rPr lang="en-US" sz="2104">
                  <a:solidFill>
                    <a:srgbClr val="191919"/>
                  </a:solidFill>
                  <a:latin typeface="DM Sans Bold"/>
                </a:rPr>
                <a:t>   Presented by: </a:t>
              </a:r>
              <a:r>
                <a:rPr lang="en-US" sz="2104">
                  <a:solidFill>
                    <a:srgbClr val="191919"/>
                  </a:solidFill>
                  <a:latin typeface="DM Sans"/>
                </a:rPr>
                <a:t>Write name of presenter here</a:t>
              </a: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532966" y="1063015"/>
            <a:ext cx="3127380" cy="3536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765"/>
              </a:lnSpc>
              <a:spcBef>
                <a:spcPct val="0"/>
              </a:spcBef>
            </a:pPr>
            <a:r>
              <a:rPr lang="en-US" sz="2304" dirty="0">
                <a:solidFill>
                  <a:srgbClr val="191919"/>
                </a:solidFill>
                <a:latin typeface="DM Sans"/>
              </a:rPr>
              <a:t>Microsoft Project</a:t>
            </a:r>
          </a:p>
        </p:txBody>
      </p:sp>
      <p:sp>
        <p:nvSpPr>
          <p:cNvPr id="11" name="Freeform 11"/>
          <p:cNvSpPr/>
          <p:nvPr/>
        </p:nvSpPr>
        <p:spPr>
          <a:xfrm>
            <a:off x="14239618" y="8367194"/>
            <a:ext cx="1670832" cy="1658301"/>
          </a:xfrm>
          <a:custGeom>
            <a:avLst/>
            <a:gdLst/>
            <a:ahLst/>
            <a:cxnLst/>
            <a:rect l="l" t="t" r="r" b="b"/>
            <a:pathLst>
              <a:path w="1670832" h="1658301">
                <a:moveTo>
                  <a:pt x="0" y="0"/>
                </a:moveTo>
                <a:lnTo>
                  <a:pt x="1670832" y="0"/>
                </a:lnTo>
                <a:lnTo>
                  <a:pt x="1670832" y="1658301"/>
                </a:lnTo>
                <a:lnTo>
                  <a:pt x="0" y="165830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2" name="Group 12"/>
          <p:cNvGrpSpPr/>
          <p:nvPr/>
        </p:nvGrpSpPr>
        <p:grpSpPr>
          <a:xfrm>
            <a:off x="11807481" y="8808327"/>
            <a:ext cx="5451819" cy="776035"/>
            <a:chOff x="0" y="0"/>
            <a:chExt cx="1435870" cy="20438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435870" cy="204388"/>
            </a:xfrm>
            <a:custGeom>
              <a:avLst/>
              <a:gdLst/>
              <a:ahLst/>
              <a:cxnLst/>
              <a:rect l="l" t="t" r="r" b="b"/>
              <a:pathLst>
                <a:path w="1435870" h="204388">
                  <a:moveTo>
                    <a:pt x="44022" y="0"/>
                  </a:moveTo>
                  <a:lnTo>
                    <a:pt x="1391848" y="0"/>
                  </a:lnTo>
                  <a:cubicBezTo>
                    <a:pt x="1416161" y="0"/>
                    <a:pt x="1435870" y="19709"/>
                    <a:pt x="1435870" y="44022"/>
                  </a:cubicBezTo>
                  <a:lnTo>
                    <a:pt x="1435870" y="160366"/>
                  </a:lnTo>
                  <a:cubicBezTo>
                    <a:pt x="1435870" y="184679"/>
                    <a:pt x="1416161" y="204388"/>
                    <a:pt x="1391848" y="204388"/>
                  </a:cubicBezTo>
                  <a:lnTo>
                    <a:pt x="44022" y="204388"/>
                  </a:lnTo>
                  <a:cubicBezTo>
                    <a:pt x="19709" y="204388"/>
                    <a:pt x="0" y="184679"/>
                    <a:pt x="0" y="160366"/>
                  </a:cubicBezTo>
                  <a:lnTo>
                    <a:pt x="0" y="44022"/>
                  </a:lnTo>
                  <a:cubicBezTo>
                    <a:pt x="0" y="19709"/>
                    <a:pt x="19709" y="0"/>
                    <a:pt x="44022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9525"/>
              <a:ext cx="1435870" cy="213913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1919"/>
                </a:lnSpc>
              </a:pPr>
              <a:r>
                <a:rPr lang="en-US" sz="1599">
                  <a:solidFill>
                    <a:srgbClr val="191919"/>
                  </a:solidFill>
                  <a:latin typeface="DM Sans"/>
                </a:rPr>
                <a:t>WRITE POSITION OF PRESENTER HERE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7328178" y="12823223"/>
            <a:ext cx="3631644" cy="377215"/>
            <a:chOff x="0" y="0"/>
            <a:chExt cx="4842192" cy="502954"/>
          </a:xfrm>
        </p:grpSpPr>
        <p:sp>
          <p:nvSpPr>
            <p:cNvPr id="16" name="TextBox 16"/>
            <p:cNvSpPr txBox="1"/>
            <p:nvPr/>
          </p:nvSpPr>
          <p:spPr>
            <a:xfrm>
              <a:off x="672355" y="45754"/>
              <a:ext cx="4169838" cy="4572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2765"/>
                </a:lnSpc>
                <a:spcBef>
                  <a:spcPct val="0"/>
                </a:spcBef>
              </a:pPr>
              <a:r>
                <a:rPr lang="en-US" sz="2304">
                  <a:solidFill>
                    <a:srgbClr val="191919"/>
                  </a:solidFill>
                  <a:latin typeface="DM Sans"/>
                </a:rPr>
                <a:t>Your Company Name</a:t>
              </a:r>
            </a:p>
          </p:txBody>
        </p:sp>
        <p:sp>
          <p:nvSpPr>
            <p:cNvPr id="17" name="Freeform 17"/>
            <p:cNvSpPr/>
            <p:nvPr/>
          </p:nvSpPr>
          <p:spPr>
            <a:xfrm>
              <a:off x="0" y="0"/>
              <a:ext cx="493809" cy="502954"/>
            </a:xfrm>
            <a:custGeom>
              <a:avLst/>
              <a:gdLst/>
              <a:ahLst/>
              <a:cxnLst/>
              <a:rect l="l" t="t" r="r" b="b"/>
              <a:pathLst>
                <a:path w="493809" h="502954">
                  <a:moveTo>
                    <a:pt x="0" y="0"/>
                  </a:moveTo>
                  <a:lnTo>
                    <a:pt x="493809" y="0"/>
                  </a:lnTo>
                  <a:lnTo>
                    <a:pt x="493809" y="502954"/>
                  </a:lnTo>
                  <a:lnTo>
                    <a:pt x="0" y="5029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8" name="Freeform 18"/>
          <p:cNvSpPr/>
          <p:nvPr/>
        </p:nvSpPr>
        <p:spPr>
          <a:xfrm>
            <a:off x="15075034" y="-705949"/>
            <a:ext cx="2407833" cy="1923256"/>
          </a:xfrm>
          <a:custGeom>
            <a:avLst/>
            <a:gdLst/>
            <a:ahLst/>
            <a:cxnLst/>
            <a:rect l="l" t="t" r="r" b="b"/>
            <a:pathLst>
              <a:path w="2407833" h="1923256">
                <a:moveTo>
                  <a:pt x="0" y="0"/>
                </a:moveTo>
                <a:lnTo>
                  <a:pt x="2407833" y="0"/>
                </a:lnTo>
                <a:lnTo>
                  <a:pt x="2407833" y="1923257"/>
                </a:lnTo>
                <a:lnTo>
                  <a:pt x="0" y="192325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TextBox 19"/>
          <p:cNvSpPr txBox="1"/>
          <p:nvPr/>
        </p:nvSpPr>
        <p:spPr>
          <a:xfrm>
            <a:off x="1028700" y="2702858"/>
            <a:ext cx="8667873" cy="4124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800"/>
              </a:lnSpc>
            </a:pPr>
            <a:r>
              <a:rPr lang="en-US" sz="9000">
                <a:solidFill>
                  <a:srgbClr val="191919"/>
                </a:solidFill>
                <a:latin typeface="DM Sans Bold"/>
              </a:rPr>
              <a:t>Title of Your </a:t>
            </a:r>
          </a:p>
          <a:p>
            <a:pPr>
              <a:lnSpc>
                <a:spcPts val="10800"/>
              </a:lnSpc>
            </a:pPr>
            <a:r>
              <a:rPr lang="en-US" sz="9000">
                <a:solidFill>
                  <a:srgbClr val="FFFFFF"/>
                </a:solidFill>
                <a:latin typeface="DM Sans Bold"/>
              </a:rPr>
              <a:t>User Persona</a:t>
            </a:r>
            <a:r>
              <a:rPr lang="en-US" sz="9000">
                <a:solidFill>
                  <a:srgbClr val="191919"/>
                </a:solidFill>
                <a:latin typeface="DM Sans Bold"/>
              </a:rPr>
              <a:t> Presentation</a:t>
            </a:r>
          </a:p>
        </p:txBody>
      </p:sp>
      <p:sp>
        <p:nvSpPr>
          <p:cNvPr id="20" name="Freeform 20"/>
          <p:cNvSpPr/>
          <p:nvPr/>
        </p:nvSpPr>
        <p:spPr>
          <a:xfrm>
            <a:off x="15497531" y="5380110"/>
            <a:ext cx="1467248" cy="1447073"/>
          </a:xfrm>
          <a:custGeom>
            <a:avLst/>
            <a:gdLst/>
            <a:ahLst/>
            <a:cxnLst/>
            <a:rect l="l" t="t" r="r" b="b"/>
            <a:pathLst>
              <a:path w="1467248" h="1447073">
                <a:moveTo>
                  <a:pt x="0" y="0"/>
                </a:moveTo>
                <a:lnTo>
                  <a:pt x="1467248" y="0"/>
                </a:lnTo>
                <a:lnTo>
                  <a:pt x="1467248" y="1447073"/>
                </a:lnTo>
                <a:lnTo>
                  <a:pt x="0" y="144707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Freeform 21"/>
          <p:cNvSpPr/>
          <p:nvPr/>
        </p:nvSpPr>
        <p:spPr>
          <a:xfrm>
            <a:off x="10604456" y="1691405"/>
            <a:ext cx="710732" cy="738423"/>
          </a:xfrm>
          <a:custGeom>
            <a:avLst/>
            <a:gdLst/>
            <a:ahLst/>
            <a:cxnLst/>
            <a:rect l="l" t="t" r="r" b="b"/>
            <a:pathLst>
              <a:path w="710732" h="738423">
                <a:moveTo>
                  <a:pt x="0" y="0"/>
                </a:moveTo>
                <a:lnTo>
                  <a:pt x="710732" y="0"/>
                </a:lnTo>
                <a:lnTo>
                  <a:pt x="710732" y="738423"/>
                </a:lnTo>
                <a:lnTo>
                  <a:pt x="0" y="73842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1026" name="Picture 2" descr="Buy Microsoft Project Professional 2021 All Languages 1 License (H30-05939)">
            <a:extLst>
              <a:ext uri="{FF2B5EF4-FFF2-40B4-BE49-F238E27FC236}">
                <a16:creationId xmlns:a16="http://schemas.microsoft.com/office/drawing/2014/main" id="{4099BCCA-168E-3BCF-4C07-3754C2D8F9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608044"/>
            <a:ext cx="1083361" cy="1083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04389" y="5143500"/>
            <a:ext cx="2206154" cy="2206146"/>
            <a:chOff x="0" y="0"/>
            <a:chExt cx="6350000" cy="634997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t="-8076" b="-42018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183428" y="7870974"/>
            <a:ext cx="2429727" cy="585819"/>
            <a:chOff x="0" y="0"/>
            <a:chExt cx="639928" cy="15429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9928" cy="154290"/>
            </a:xfrm>
            <a:custGeom>
              <a:avLst/>
              <a:gdLst/>
              <a:ahLst/>
              <a:cxnLst/>
              <a:rect l="l" t="t" r="r" b="b"/>
              <a:pathLst>
                <a:path w="639928" h="154290">
                  <a:moveTo>
                    <a:pt x="77145" y="0"/>
                  </a:moveTo>
                  <a:lnTo>
                    <a:pt x="562783" y="0"/>
                  </a:lnTo>
                  <a:cubicBezTo>
                    <a:pt x="583243" y="0"/>
                    <a:pt x="602865" y="8128"/>
                    <a:pt x="617333" y="22595"/>
                  </a:cubicBezTo>
                  <a:cubicBezTo>
                    <a:pt x="631800" y="37063"/>
                    <a:pt x="639928" y="56685"/>
                    <a:pt x="639928" y="77145"/>
                  </a:cubicBezTo>
                  <a:lnTo>
                    <a:pt x="639928" y="77145"/>
                  </a:lnTo>
                  <a:cubicBezTo>
                    <a:pt x="639928" y="97605"/>
                    <a:pt x="631800" y="117227"/>
                    <a:pt x="617333" y="131694"/>
                  </a:cubicBezTo>
                  <a:cubicBezTo>
                    <a:pt x="602865" y="146162"/>
                    <a:pt x="583243" y="154290"/>
                    <a:pt x="562783" y="154290"/>
                  </a:cubicBezTo>
                  <a:lnTo>
                    <a:pt x="77145" y="154290"/>
                  </a:lnTo>
                  <a:cubicBezTo>
                    <a:pt x="56685" y="154290"/>
                    <a:pt x="37063" y="146162"/>
                    <a:pt x="22595" y="131694"/>
                  </a:cubicBezTo>
                  <a:cubicBezTo>
                    <a:pt x="8128" y="117227"/>
                    <a:pt x="0" y="97605"/>
                    <a:pt x="0" y="77145"/>
                  </a:cubicBezTo>
                  <a:lnTo>
                    <a:pt x="0" y="77145"/>
                  </a:lnTo>
                  <a:cubicBezTo>
                    <a:pt x="0" y="56685"/>
                    <a:pt x="8128" y="37063"/>
                    <a:pt x="22595" y="22595"/>
                  </a:cubicBezTo>
                  <a:cubicBezTo>
                    <a:pt x="37063" y="8128"/>
                    <a:pt x="56685" y="0"/>
                    <a:pt x="77145" y="0"/>
                  </a:cubicBezTo>
                  <a:close/>
                </a:path>
              </a:pathLst>
            </a:custGeom>
            <a:solidFill>
              <a:srgbClr val="31CD79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9525"/>
              <a:ext cx="639928" cy="163815"/>
            </a:xfrm>
            <a:prstGeom prst="rect">
              <a:avLst/>
            </a:prstGeom>
          </p:spPr>
          <p:txBody>
            <a:bodyPr lIns="101600" tIns="101600" rIns="101600" bIns="101600" rtlCol="0" anchor="ctr"/>
            <a:lstStyle/>
            <a:p>
              <a:pPr algn="ctr">
                <a:lnSpc>
                  <a:spcPts val="2525"/>
                </a:lnSpc>
              </a:pPr>
              <a:r>
                <a:rPr lang="en-US" sz="2104">
                  <a:solidFill>
                    <a:srgbClr val="191919"/>
                  </a:solidFill>
                  <a:latin typeface="DM Sans Bold"/>
                </a:rPr>
                <a:t>NAME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4572003" y="5143500"/>
            <a:ext cx="2206154" cy="2206146"/>
            <a:chOff x="0" y="0"/>
            <a:chExt cx="6350000" cy="634997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-49296" t="-42826" r="-60562" b="-172160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4460216" y="7870974"/>
            <a:ext cx="2429727" cy="585819"/>
            <a:chOff x="0" y="0"/>
            <a:chExt cx="639928" cy="15429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39928" cy="154290"/>
            </a:xfrm>
            <a:custGeom>
              <a:avLst/>
              <a:gdLst/>
              <a:ahLst/>
              <a:cxnLst/>
              <a:rect l="l" t="t" r="r" b="b"/>
              <a:pathLst>
                <a:path w="639928" h="154290">
                  <a:moveTo>
                    <a:pt x="77145" y="0"/>
                  </a:moveTo>
                  <a:lnTo>
                    <a:pt x="562783" y="0"/>
                  </a:lnTo>
                  <a:cubicBezTo>
                    <a:pt x="583243" y="0"/>
                    <a:pt x="602865" y="8128"/>
                    <a:pt x="617333" y="22595"/>
                  </a:cubicBezTo>
                  <a:cubicBezTo>
                    <a:pt x="631800" y="37063"/>
                    <a:pt x="639928" y="56685"/>
                    <a:pt x="639928" y="77145"/>
                  </a:cubicBezTo>
                  <a:lnTo>
                    <a:pt x="639928" y="77145"/>
                  </a:lnTo>
                  <a:cubicBezTo>
                    <a:pt x="639928" y="97605"/>
                    <a:pt x="631800" y="117227"/>
                    <a:pt x="617333" y="131694"/>
                  </a:cubicBezTo>
                  <a:cubicBezTo>
                    <a:pt x="602865" y="146162"/>
                    <a:pt x="583243" y="154290"/>
                    <a:pt x="562783" y="154290"/>
                  </a:cubicBezTo>
                  <a:lnTo>
                    <a:pt x="77145" y="154290"/>
                  </a:lnTo>
                  <a:cubicBezTo>
                    <a:pt x="56685" y="154290"/>
                    <a:pt x="37063" y="146162"/>
                    <a:pt x="22595" y="131694"/>
                  </a:cubicBezTo>
                  <a:cubicBezTo>
                    <a:pt x="8128" y="117227"/>
                    <a:pt x="0" y="97605"/>
                    <a:pt x="0" y="77145"/>
                  </a:cubicBezTo>
                  <a:lnTo>
                    <a:pt x="0" y="77145"/>
                  </a:lnTo>
                  <a:cubicBezTo>
                    <a:pt x="0" y="56685"/>
                    <a:pt x="8128" y="37063"/>
                    <a:pt x="22595" y="22595"/>
                  </a:cubicBezTo>
                  <a:cubicBezTo>
                    <a:pt x="37063" y="8128"/>
                    <a:pt x="56685" y="0"/>
                    <a:pt x="77145" y="0"/>
                  </a:cubicBezTo>
                  <a:close/>
                </a:path>
              </a:pathLst>
            </a:custGeom>
            <a:solidFill>
              <a:srgbClr val="31CD79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9525"/>
              <a:ext cx="639928" cy="163815"/>
            </a:xfrm>
            <a:prstGeom prst="rect">
              <a:avLst/>
            </a:prstGeom>
          </p:spPr>
          <p:txBody>
            <a:bodyPr lIns="101600" tIns="101600" rIns="101600" bIns="101600" rtlCol="0" anchor="ctr"/>
            <a:lstStyle/>
            <a:p>
              <a:pPr algn="ctr">
                <a:lnSpc>
                  <a:spcPts val="2525"/>
                </a:lnSpc>
              </a:pPr>
              <a:r>
                <a:rPr lang="en-US" sz="2104">
                  <a:solidFill>
                    <a:srgbClr val="191919"/>
                  </a:solidFill>
                  <a:latin typeface="DM Sans Bold"/>
                </a:rPr>
                <a:t>NAME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7939617" y="5143500"/>
            <a:ext cx="2206154" cy="2206146"/>
            <a:chOff x="0" y="0"/>
            <a:chExt cx="6350000" cy="6349975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-8081" t="-16965" r="-15530" b="-68568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1307231" y="5143500"/>
            <a:ext cx="2206154" cy="2206146"/>
            <a:chOff x="0" y="0"/>
            <a:chExt cx="6350000" cy="6349975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/>
              <a:stretch>
                <a:fillRect t="-16110" b="-33889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4674845" y="5143500"/>
            <a:ext cx="2206154" cy="2206146"/>
            <a:chOff x="0" y="0"/>
            <a:chExt cx="6350000" cy="6349975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 l="-21136" t="-32273" b="-4943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7827830" y="7870974"/>
            <a:ext cx="2429727" cy="585819"/>
            <a:chOff x="0" y="0"/>
            <a:chExt cx="639928" cy="15429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9928" cy="154290"/>
            </a:xfrm>
            <a:custGeom>
              <a:avLst/>
              <a:gdLst/>
              <a:ahLst/>
              <a:cxnLst/>
              <a:rect l="l" t="t" r="r" b="b"/>
              <a:pathLst>
                <a:path w="639928" h="154290">
                  <a:moveTo>
                    <a:pt x="77145" y="0"/>
                  </a:moveTo>
                  <a:lnTo>
                    <a:pt x="562783" y="0"/>
                  </a:lnTo>
                  <a:cubicBezTo>
                    <a:pt x="583243" y="0"/>
                    <a:pt x="602865" y="8128"/>
                    <a:pt x="617333" y="22595"/>
                  </a:cubicBezTo>
                  <a:cubicBezTo>
                    <a:pt x="631800" y="37063"/>
                    <a:pt x="639928" y="56685"/>
                    <a:pt x="639928" y="77145"/>
                  </a:cubicBezTo>
                  <a:lnTo>
                    <a:pt x="639928" y="77145"/>
                  </a:lnTo>
                  <a:cubicBezTo>
                    <a:pt x="639928" y="97605"/>
                    <a:pt x="631800" y="117227"/>
                    <a:pt x="617333" y="131694"/>
                  </a:cubicBezTo>
                  <a:cubicBezTo>
                    <a:pt x="602865" y="146162"/>
                    <a:pt x="583243" y="154290"/>
                    <a:pt x="562783" y="154290"/>
                  </a:cubicBezTo>
                  <a:lnTo>
                    <a:pt x="77145" y="154290"/>
                  </a:lnTo>
                  <a:cubicBezTo>
                    <a:pt x="56685" y="154290"/>
                    <a:pt x="37063" y="146162"/>
                    <a:pt x="22595" y="131694"/>
                  </a:cubicBezTo>
                  <a:cubicBezTo>
                    <a:pt x="8128" y="117227"/>
                    <a:pt x="0" y="97605"/>
                    <a:pt x="0" y="77145"/>
                  </a:cubicBezTo>
                  <a:lnTo>
                    <a:pt x="0" y="77145"/>
                  </a:lnTo>
                  <a:cubicBezTo>
                    <a:pt x="0" y="56685"/>
                    <a:pt x="8128" y="37063"/>
                    <a:pt x="22595" y="22595"/>
                  </a:cubicBezTo>
                  <a:cubicBezTo>
                    <a:pt x="37063" y="8128"/>
                    <a:pt x="56685" y="0"/>
                    <a:pt x="77145" y="0"/>
                  </a:cubicBezTo>
                  <a:close/>
                </a:path>
              </a:pathLst>
            </a:custGeom>
            <a:solidFill>
              <a:srgbClr val="31CD79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9525"/>
              <a:ext cx="639928" cy="163815"/>
            </a:xfrm>
            <a:prstGeom prst="rect">
              <a:avLst/>
            </a:prstGeom>
          </p:spPr>
          <p:txBody>
            <a:bodyPr lIns="101600" tIns="101600" rIns="101600" bIns="101600" rtlCol="0" anchor="ctr"/>
            <a:lstStyle/>
            <a:p>
              <a:pPr algn="ctr">
                <a:lnSpc>
                  <a:spcPts val="2525"/>
                </a:lnSpc>
              </a:pPr>
              <a:r>
                <a:rPr lang="en-US" sz="2104">
                  <a:solidFill>
                    <a:srgbClr val="191919"/>
                  </a:solidFill>
                  <a:latin typeface="DM Sans Bold"/>
                </a:rPr>
                <a:t>NAME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1195444" y="7870974"/>
            <a:ext cx="2429727" cy="585819"/>
            <a:chOff x="0" y="0"/>
            <a:chExt cx="639928" cy="15429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639928" cy="154290"/>
            </a:xfrm>
            <a:custGeom>
              <a:avLst/>
              <a:gdLst/>
              <a:ahLst/>
              <a:cxnLst/>
              <a:rect l="l" t="t" r="r" b="b"/>
              <a:pathLst>
                <a:path w="639928" h="154290">
                  <a:moveTo>
                    <a:pt x="77145" y="0"/>
                  </a:moveTo>
                  <a:lnTo>
                    <a:pt x="562783" y="0"/>
                  </a:lnTo>
                  <a:cubicBezTo>
                    <a:pt x="583243" y="0"/>
                    <a:pt x="602865" y="8128"/>
                    <a:pt x="617333" y="22595"/>
                  </a:cubicBezTo>
                  <a:cubicBezTo>
                    <a:pt x="631800" y="37063"/>
                    <a:pt x="639928" y="56685"/>
                    <a:pt x="639928" y="77145"/>
                  </a:cubicBezTo>
                  <a:lnTo>
                    <a:pt x="639928" y="77145"/>
                  </a:lnTo>
                  <a:cubicBezTo>
                    <a:pt x="639928" y="97605"/>
                    <a:pt x="631800" y="117227"/>
                    <a:pt x="617333" y="131694"/>
                  </a:cubicBezTo>
                  <a:cubicBezTo>
                    <a:pt x="602865" y="146162"/>
                    <a:pt x="583243" y="154290"/>
                    <a:pt x="562783" y="154290"/>
                  </a:cubicBezTo>
                  <a:lnTo>
                    <a:pt x="77145" y="154290"/>
                  </a:lnTo>
                  <a:cubicBezTo>
                    <a:pt x="56685" y="154290"/>
                    <a:pt x="37063" y="146162"/>
                    <a:pt x="22595" y="131694"/>
                  </a:cubicBezTo>
                  <a:cubicBezTo>
                    <a:pt x="8128" y="117227"/>
                    <a:pt x="0" y="97605"/>
                    <a:pt x="0" y="77145"/>
                  </a:cubicBezTo>
                  <a:lnTo>
                    <a:pt x="0" y="77145"/>
                  </a:lnTo>
                  <a:cubicBezTo>
                    <a:pt x="0" y="56685"/>
                    <a:pt x="8128" y="37063"/>
                    <a:pt x="22595" y="22595"/>
                  </a:cubicBezTo>
                  <a:cubicBezTo>
                    <a:pt x="37063" y="8128"/>
                    <a:pt x="56685" y="0"/>
                    <a:pt x="77145" y="0"/>
                  </a:cubicBezTo>
                  <a:close/>
                </a:path>
              </a:pathLst>
            </a:custGeom>
            <a:solidFill>
              <a:srgbClr val="31CD79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-9525"/>
              <a:ext cx="639928" cy="163815"/>
            </a:xfrm>
            <a:prstGeom prst="rect">
              <a:avLst/>
            </a:prstGeom>
          </p:spPr>
          <p:txBody>
            <a:bodyPr lIns="101600" tIns="101600" rIns="101600" bIns="101600" rtlCol="0" anchor="ctr"/>
            <a:lstStyle/>
            <a:p>
              <a:pPr algn="ctr">
                <a:lnSpc>
                  <a:spcPts val="2525"/>
                </a:lnSpc>
              </a:pPr>
              <a:r>
                <a:rPr lang="en-US" sz="2104">
                  <a:solidFill>
                    <a:srgbClr val="191919"/>
                  </a:solidFill>
                  <a:latin typeface="DM Sans Bold"/>
                </a:rPr>
                <a:t>NAME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14674845" y="7870974"/>
            <a:ext cx="2429727" cy="585819"/>
            <a:chOff x="0" y="0"/>
            <a:chExt cx="639928" cy="15429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639928" cy="154290"/>
            </a:xfrm>
            <a:custGeom>
              <a:avLst/>
              <a:gdLst/>
              <a:ahLst/>
              <a:cxnLst/>
              <a:rect l="l" t="t" r="r" b="b"/>
              <a:pathLst>
                <a:path w="639928" h="154290">
                  <a:moveTo>
                    <a:pt x="77145" y="0"/>
                  </a:moveTo>
                  <a:lnTo>
                    <a:pt x="562783" y="0"/>
                  </a:lnTo>
                  <a:cubicBezTo>
                    <a:pt x="583243" y="0"/>
                    <a:pt x="602865" y="8128"/>
                    <a:pt x="617333" y="22595"/>
                  </a:cubicBezTo>
                  <a:cubicBezTo>
                    <a:pt x="631800" y="37063"/>
                    <a:pt x="639928" y="56685"/>
                    <a:pt x="639928" y="77145"/>
                  </a:cubicBezTo>
                  <a:lnTo>
                    <a:pt x="639928" y="77145"/>
                  </a:lnTo>
                  <a:cubicBezTo>
                    <a:pt x="639928" y="97605"/>
                    <a:pt x="631800" y="117227"/>
                    <a:pt x="617333" y="131694"/>
                  </a:cubicBezTo>
                  <a:cubicBezTo>
                    <a:pt x="602865" y="146162"/>
                    <a:pt x="583243" y="154290"/>
                    <a:pt x="562783" y="154290"/>
                  </a:cubicBezTo>
                  <a:lnTo>
                    <a:pt x="77145" y="154290"/>
                  </a:lnTo>
                  <a:cubicBezTo>
                    <a:pt x="56685" y="154290"/>
                    <a:pt x="37063" y="146162"/>
                    <a:pt x="22595" y="131694"/>
                  </a:cubicBezTo>
                  <a:cubicBezTo>
                    <a:pt x="8128" y="117227"/>
                    <a:pt x="0" y="97605"/>
                    <a:pt x="0" y="77145"/>
                  </a:cubicBezTo>
                  <a:lnTo>
                    <a:pt x="0" y="77145"/>
                  </a:lnTo>
                  <a:cubicBezTo>
                    <a:pt x="0" y="56685"/>
                    <a:pt x="8128" y="37063"/>
                    <a:pt x="22595" y="22595"/>
                  </a:cubicBezTo>
                  <a:cubicBezTo>
                    <a:pt x="37063" y="8128"/>
                    <a:pt x="56685" y="0"/>
                    <a:pt x="77145" y="0"/>
                  </a:cubicBezTo>
                  <a:close/>
                </a:path>
              </a:pathLst>
            </a:custGeom>
            <a:solidFill>
              <a:srgbClr val="31CD79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-9525"/>
              <a:ext cx="639928" cy="163815"/>
            </a:xfrm>
            <a:prstGeom prst="rect">
              <a:avLst/>
            </a:prstGeom>
          </p:spPr>
          <p:txBody>
            <a:bodyPr lIns="101600" tIns="101600" rIns="101600" bIns="101600" rtlCol="0" anchor="ctr"/>
            <a:lstStyle/>
            <a:p>
              <a:pPr algn="ctr">
                <a:lnSpc>
                  <a:spcPts val="2525"/>
                </a:lnSpc>
              </a:pPr>
              <a:r>
                <a:rPr lang="en-US" sz="2104">
                  <a:solidFill>
                    <a:srgbClr val="191919"/>
                  </a:solidFill>
                  <a:latin typeface="DM Sans Bold"/>
                </a:rPr>
                <a:t>NAME</a:t>
              </a:r>
            </a:p>
          </p:txBody>
        </p:sp>
      </p:grpSp>
      <p:sp>
        <p:nvSpPr>
          <p:cNvPr id="30" name="Freeform 30"/>
          <p:cNvSpPr/>
          <p:nvPr/>
        </p:nvSpPr>
        <p:spPr>
          <a:xfrm>
            <a:off x="13415826" y="-675563"/>
            <a:ext cx="3688745" cy="3365980"/>
          </a:xfrm>
          <a:custGeom>
            <a:avLst/>
            <a:gdLst/>
            <a:ahLst/>
            <a:cxnLst/>
            <a:rect l="l" t="t" r="r" b="b"/>
            <a:pathLst>
              <a:path w="3688745" h="3365980">
                <a:moveTo>
                  <a:pt x="0" y="0"/>
                </a:moveTo>
                <a:lnTo>
                  <a:pt x="3688746" y="0"/>
                </a:lnTo>
                <a:lnTo>
                  <a:pt x="3688746" y="3365980"/>
                </a:lnTo>
                <a:lnTo>
                  <a:pt x="0" y="336598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1" name="Freeform 31"/>
          <p:cNvSpPr/>
          <p:nvPr/>
        </p:nvSpPr>
        <p:spPr>
          <a:xfrm>
            <a:off x="11711344" y="589100"/>
            <a:ext cx="698964" cy="879200"/>
          </a:xfrm>
          <a:custGeom>
            <a:avLst/>
            <a:gdLst/>
            <a:ahLst/>
            <a:cxnLst/>
            <a:rect l="l" t="t" r="r" b="b"/>
            <a:pathLst>
              <a:path w="698964" h="879200">
                <a:moveTo>
                  <a:pt x="0" y="0"/>
                </a:moveTo>
                <a:lnTo>
                  <a:pt x="698964" y="0"/>
                </a:lnTo>
                <a:lnTo>
                  <a:pt x="698964" y="879200"/>
                </a:lnTo>
                <a:lnTo>
                  <a:pt x="0" y="8792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2" name="Freeform 32"/>
          <p:cNvSpPr/>
          <p:nvPr/>
        </p:nvSpPr>
        <p:spPr>
          <a:xfrm>
            <a:off x="17259300" y="2690417"/>
            <a:ext cx="1386821" cy="818225"/>
          </a:xfrm>
          <a:custGeom>
            <a:avLst/>
            <a:gdLst/>
            <a:ahLst/>
            <a:cxnLst/>
            <a:rect l="l" t="t" r="r" b="b"/>
            <a:pathLst>
              <a:path w="1386821" h="818225">
                <a:moveTo>
                  <a:pt x="0" y="0"/>
                </a:moveTo>
                <a:lnTo>
                  <a:pt x="1386821" y="0"/>
                </a:lnTo>
                <a:lnTo>
                  <a:pt x="1386821" y="818225"/>
                </a:lnTo>
                <a:lnTo>
                  <a:pt x="0" y="81822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3" name="TextBox 33"/>
          <p:cNvSpPr txBox="1"/>
          <p:nvPr/>
        </p:nvSpPr>
        <p:spPr>
          <a:xfrm>
            <a:off x="1183428" y="8504418"/>
            <a:ext cx="2429727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191919"/>
                </a:solidFill>
                <a:latin typeface="DM Sans"/>
              </a:rPr>
              <a:t>Position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4460216" y="8504418"/>
            <a:ext cx="2429727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191919"/>
                </a:solidFill>
                <a:latin typeface="DM Sans"/>
              </a:rPr>
              <a:t>Position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7827830" y="8504418"/>
            <a:ext cx="2429727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191919"/>
                </a:solidFill>
                <a:latin typeface="DM Sans"/>
              </a:rPr>
              <a:t>Position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1195444" y="8504418"/>
            <a:ext cx="2429727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191919"/>
                </a:solidFill>
                <a:latin typeface="DM Sans"/>
              </a:rPr>
              <a:t>Position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4674845" y="8504418"/>
            <a:ext cx="2429727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191919"/>
                </a:solidFill>
                <a:latin typeface="DM Sans"/>
              </a:rPr>
              <a:t>Position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991202" y="2670905"/>
            <a:ext cx="10720141" cy="1000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500"/>
              </a:lnSpc>
            </a:pPr>
            <a:r>
              <a:rPr lang="en-US" sz="7500">
                <a:solidFill>
                  <a:srgbClr val="191919"/>
                </a:solidFill>
                <a:latin typeface="DM Sans Bold"/>
              </a:rPr>
              <a:t>The </a:t>
            </a:r>
            <a:r>
              <a:rPr lang="en-US" sz="7500">
                <a:solidFill>
                  <a:srgbClr val="35E184"/>
                </a:solidFill>
                <a:latin typeface="DM Sans Bold"/>
              </a:rPr>
              <a:t>Research</a:t>
            </a:r>
            <a:r>
              <a:rPr lang="en-US" sz="7500">
                <a:solidFill>
                  <a:srgbClr val="191919"/>
                </a:solidFill>
                <a:latin typeface="DM Sans Bold"/>
              </a:rPr>
              <a:t> Team</a:t>
            </a:r>
          </a:p>
        </p:txBody>
      </p:sp>
      <p:sp>
        <p:nvSpPr>
          <p:cNvPr id="39" name="TextBox 9">
            <a:extLst>
              <a:ext uri="{FF2B5EF4-FFF2-40B4-BE49-F238E27FC236}">
                <a16:creationId xmlns:a16="http://schemas.microsoft.com/office/drawing/2014/main" id="{6AF82E74-CD28-D3A5-AB72-511AF107EB78}"/>
              </a:ext>
            </a:extLst>
          </p:cNvPr>
          <p:cNvSpPr txBox="1"/>
          <p:nvPr/>
        </p:nvSpPr>
        <p:spPr>
          <a:xfrm>
            <a:off x="1532966" y="1063015"/>
            <a:ext cx="3127380" cy="3536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765"/>
              </a:lnSpc>
              <a:spcBef>
                <a:spcPct val="0"/>
              </a:spcBef>
            </a:pPr>
            <a:r>
              <a:rPr lang="en-US" sz="2304" dirty="0">
                <a:solidFill>
                  <a:srgbClr val="191919"/>
                </a:solidFill>
                <a:latin typeface="DM Sans"/>
              </a:rPr>
              <a:t>Microsoft Project</a:t>
            </a:r>
          </a:p>
        </p:txBody>
      </p:sp>
      <p:pic>
        <p:nvPicPr>
          <p:cNvPr id="40" name="Picture 2" descr="Buy Microsoft Project Professional 2021 All Languages 1 License (H30-05939)">
            <a:extLst>
              <a:ext uri="{FF2B5EF4-FFF2-40B4-BE49-F238E27FC236}">
                <a16:creationId xmlns:a16="http://schemas.microsoft.com/office/drawing/2014/main" id="{87BDDA48-9513-A8A2-9B0D-44F108A79F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608044"/>
            <a:ext cx="1083361" cy="1083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2704953"/>
            <a:chOff x="0" y="0"/>
            <a:chExt cx="4816593" cy="71241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712416"/>
            </a:xfrm>
            <a:custGeom>
              <a:avLst/>
              <a:gdLst/>
              <a:ahLst/>
              <a:cxnLst/>
              <a:rect l="l" t="t" r="r" b="b"/>
              <a:pathLst>
                <a:path w="4816592" h="712416">
                  <a:moveTo>
                    <a:pt x="0" y="0"/>
                  </a:moveTo>
                  <a:lnTo>
                    <a:pt x="4816592" y="0"/>
                  </a:lnTo>
                  <a:lnTo>
                    <a:pt x="4816592" y="712416"/>
                  </a:lnTo>
                  <a:lnTo>
                    <a:pt x="0" y="712416"/>
                  </a:lnTo>
                  <a:close/>
                </a:path>
              </a:pathLst>
            </a:custGeom>
            <a:solidFill>
              <a:srgbClr val="D5F8E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16593" cy="7600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28700" y="8417502"/>
            <a:ext cx="840801" cy="840798"/>
            <a:chOff x="0" y="0"/>
            <a:chExt cx="6350000" cy="634997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-46650" t="-52613" r="-53787" b="-148233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2047342" y="8417502"/>
            <a:ext cx="840801" cy="840798"/>
            <a:chOff x="0" y="0"/>
            <a:chExt cx="6350000" cy="634997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-118746" t="-88661" r="-93867" b="-280554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3065983" y="8417502"/>
            <a:ext cx="840801" cy="840798"/>
            <a:chOff x="0" y="0"/>
            <a:chExt cx="6350000" cy="634997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-136895" t="-27566" r="-48651" b="-62798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6533226" y="4522845"/>
            <a:ext cx="2506383" cy="1315879"/>
            <a:chOff x="0" y="0"/>
            <a:chExt cx="1035847" cy="543831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035847" cy="543831"/>
            </a:xfrm>
            <a:custGeom>
              <a:avLst/>
              <a:gdLst/>
              <a:ahLst/>
              <a:cxnLst/>
              <a:rect l="l" t="t" r="r" b="b"/>
              <a:pathLst>
                <a:path w="1035847" h="543831">
                  <a:moveTo>
                    <a:pt x="0" y="0"/>
                  </a:moveTo>
                  <a:lnTo>
                    <a:pt x="1035847" y="0"/>
                  </a:lnTo>
                  <a:lnTo>
                    <a:pt x="1035847" y="543831"/>
                  </a:lnTo>
                  <a:lnTo>
                    <a:pt x="0" y="543831"/>
                  </a:lnTo>
                  <a:close/>
                </a:path>
              </a:pathLst>
            </a:custGeom>
            <a:solidFill>
              <a:srgbClr val="31CD7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1035847" cy="581931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191919"/>
                  </a:solidFill>
                  <a:latin typeface="DM Sans"/>
                </a:rPr>
                <a:t>Write a note here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2085308" y="606622"/>
            <a:ext cx="2233615" cy="1491710"/>
            <a:chOff x="0" y="0"/>
            <a:chExt cx="812800" cy="542825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542825"/>
            </a:xfrm>
            <a:custGeom>
              <a:avLst/>
              <a:gdLst/>
              <a:ahLst/>
              <a:cxnLst/>
              <a:rect l="l" t="t" r="r" b="b"/>
              <a:pathLst>
                <a:path w="812800" h="542825">
                  <a:moveTo>
                    <a:pt x="0" y="0"/>
                  </a:moveTo>
                  <a:lnTo>
                    <a:pt x="812800" y="0"/>
                  </a:lnTo>
                  <a:lnTo>
                    <a:pt x="812800" y="542825"/>
                  </a:lnTo>
                  <a:lnTo>
                    <a:pt x="0" y="542825"/>
                  </a:lnTo>
                  <a:close/>
                </a:path>
              </a:pathLst>
            </a:custGeom>
            <a:solidFill>
              <a:srgbClr val="31CD7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28575"/>
              <a:ext cx="812800" cy="571400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1960"/>
                </a:lnSpc>
              </a:pPr>
              <a:r>
                <a:rPr lang="en-US" sz="1400">
                  <a:solidFill>
                    <a:srgbClr val="191919"/>
                  </a:solidFill>
                  <a:latin typeface="DM Sans"/>
                </a:rPr>
                <a:t>Copy a note, drag to the board, and write your ideas.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8767507" y="7886319"/>
            <a:ext cx="8491793" cy="1371981"/>
            <a:chOff x="0" y="0"/>
            <a:chExt cx="6406331" cy="1035042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6406331" cy="1035042"/>
            </a:xfrm>
            <a:custGeom>
              <a:avLst/>
              <a:gdLst/>
              <a:ahLst/>
              <a:cxnLst/>
              <a:rect l="l" t="t" r="r" b="b"/>
              <a:pathLst>
                <a:path w="6406331" h="1035042">
                  <a:moveTo>
                    <a:pt x="27351" y="0"/>
                  </a:moveTo>
                  <a:lnTo>
                    <a:pt x="6378980" y="0"/>
                  </a:lnTo>
                  <a:cubicBezTo>
                    <a:pt x="6386234" y="0"/>
                    <a:pt x="6393190" y="2882"/>
                    <a:pt x="6398320" y="8011"/>
                  </a:cubicBezTo>
                  <a:cubicBezTo>
                    <a:pt x="6403449" y="13140"/>
                    <a:pt x="6406331" y="20097"/>
                    <a:pt x="6406331" y="27351"/>
                  </a:cubicBezTo>
                  <a:lnTo>
                    <a:pt x="6406331" y="1007691"/>
                  </a:lnTo>
                  <a:cubicBezTo>
                    <a:pt x="6406331" y="1014945"/>
                    <a:pt x="6403449" y="1021902"/>
                    <a:pt x="6398320" y="1027031"/>
                  </a:cubicBezTo>
                  <a:cubicBezTo>
                    <a:pt x="6393190" y="1032161"/>
                    <a:pt x="6386234" y="1035042"/>
                    <a:pt x="6378980" y="1035042"/>
                  </a:cubicBezTo>
                  <a:lnTo>
                    <a:pt x="27351" y="1035042"/>
                  </a:lnTo>
                  <a:cubicBezTo>
                    <a:pt x="20097" y="1035042"/>
                    <a:pt x="13140" y="1032161"/>
                    <a:pt x="8011" y="1027031"/>
                  </a:cubicBezTo>
                  <a:cubicBezTo>
                    <a:pt x="2882" y="1021902"/>
                    <a:pt x="0" y="1014945"/>
                    <a:pt x="0" y="1007691"/>
                  </a:cubicBezTo>
                  <a:lnTo>
                    <a:pt x="0" y="27351"/>
                  </a:lnTo>
                  <a:cubicBezTo>
                    <a:pt x="0" y="20097"/>
                    <a:pt x="2882" y="13140"/>
                    <a:pt x="8011" y="8011"/>
                  </a:cubicBezTo>
                  <a:cubicBezTo>
                    <a:pt x="13140" y="2882"/>
                    <a:pt x="20097" y="0"/>
                    <a:pt x="27351" y="0"/>
                  </a:cubicBezTo>
                  <a:close/>
                </a:path>
              </a:pathLst>
            </a:custGeom>
            <a:solidFill>
              <a:srgbClr val="EDEDED"/>
            </a:solidFill>
            <a:ln cap="rnd">
              <a:noFill/>
              <a:prstDash val="sysDot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6406331" cy="1073142"/>
            </a:xfrm>
            <a:prstGeom prst="rect">
              <a:avLst/>
            </a:prstGeom>
          </p:spPr>
          <p:txBody>
            <a:bodyPr lIns="190500" tIns="190500" rIns="190500" bIns="190500" rtlCol="0" anchor="ctr"/>
            <a:lstStyle/>
            <a:p>
              <a:pPr>
                <a:lnSpc>
                  <a:spcPts val="2100"/>
                </a:lnSpc>
              </a:pPr>
              <a:r>
                <a:rPr lang="en-US" sz="1500">
                  <a:solidFill>
                    <a:srgbClr val="191919"/>
                  </a:solidFill>
                  <a:latin typeface="DM Sans Bold"/>
                </a:rPr>
                <a:t>Tip: </a:t>
              </a:r>
              <a:r>
                <a:rPr lang="en-US" sz="1500">
                  <a:solidFill>
                    <a:srgbClr val="191919"/>
                  </a:solidFill>
                  <a:latin typeface="DM Sans"/>
                </a:rPr>
                <a:t>Collaboration makes teamwork easier! Click "Share" and invite your teammates to fill this up. Use this page for bulletins, brainstorms, and other fun team ideas. </a:t>
              </a:r>
            </a:p>
            <a:p>
              <a:pPr>
                <a:lnSpc>
                  <a:spcPts val="2100"/>
                </a:lnSpc>
              </a:pPr>
              <a:endParaRPr lang="en-US" sz="1500">
                <a:solidFill>
                  <a:srgbClr val="191919"/>
                </a:solidFill>
                <a:latin typeface="DM Sans"/>
              </a:endParaRPr>
            </a:p>
            <a:p>
              <a:pPr algn="l">
                <a:lnSpc>
                  <a:spcPts val="2100"/>
                </a:lnSpc>
              </a:pPr>
              <a:r>
                <a:rPr lang="en-US" sz="1500">
                  <a:solidFill>
                    <a:srgbClr val="191919"/>
                  </a:solidFill>
                  <a:latin typeface="DM Sans Bold"/>
                </a:rPr>
                <a:t>Right-click </a:t>
              </a:r>
              <a:r>
                <a:rPr lang="en-US" sz="1500">
                  <a:solidFill>
                    <a:srgbClr val="191919"/>
                  </a:solidFill>
                  <a:latin typeface="DM Sans"/>
                </a:rPr>
                <a:t>for the option to</a:t>
              </a:r>
              <a:r>
                <a:rPr lang="en-US" sz="1500">
                  <a:solidFill>
                    <a:srgbClr val="191919"/>
                  </a:solidFill>
                  <a:latin typeface="DM Sans Bold"/>
                </a:rPr>
                <a:t> expand </a:t>
              </a:r>
              <a:r>
                <a:rPr lang="en-US" sz="1500">
                  <a:solidFill>
                    <a:srgbClr val="191919"/>
                  </a:solidFill>
                  <a:latin typeface="DM Sans"/>
                </a:rPr>
                <a:t>this page into a whiteboard for more space!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4739324" y="497255"/>
            <a:ext cx="2233615" cy="1710444"/>
            <a:chOff x="0" y="0"/>
            <a:chExt cx="812800" cy="622421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622421"/>
            </a:xfrm>
            <a:custGeom>
              <a:avLst/>
              <a:gdLst/>
              <a:ahLst/>
              <a:cxnLst/>
              <a:rect l="l" t="t" r="r" b="b"/>
              <a:pathLst>
                <a:path w="812800" h="622421">
                  <a:moveTo>
                    <a:pt x="406400" y="0"/>
                  </a:moveTo>
                  <a:cubicBezTo>
                    <a:pt x="181951" y="0"/>
                    <a:pt x="0" y="139334"/>
                    <a:pt x="0" y="311210"/>
                  </a:cubicBezTo>
                  <a:cubicBezTo>
                    <a:pt x="0" y="483087"/>
                    <a:pt x="181951" y="622421"/>
                    <a:pt x="406400" y="622421"/>
                  </a:cubicBezTo>
                  <a:cubicBezTo>
                    <a:pt x="630849" y="622421"/>
                    <a:pt x="812800" y="483087"/>
                    <a:pt x="812800" y="311210"/>
                  </a:cubicBezTo>
                  <a:cubicBezTo>
                    <a:pt x="812800" y="139334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1CD7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76200" y="29777"/>
              <a:ext cx="660400" cy="534292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1960"/>
                </a:lnSpc>
              </a:pPr>
              <a:r>
                <a:rPr lang="en-US" sz="1400">
                  <a:solidFill>
                    <a:srgbClr val="191919"/>
                  </a:solidFill>
                  <a:latin typeface="DM Sans"/>
                </a:rPr>
                <a:t>Copy a note, drag to the board, and write your ideas.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2752842" y="4276794"/>
            <a:ext cx="1928125" cy="1862663"/>
            <a:chOff x="0" y="0"/>
            <a:chExt cx="701634" cy="677812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701634" cy="677812"/>
            </a:xfrm>
            <a:custGeom>
              <a:avLst/>
              <a:gdLst/>
              <a:ahLst/>
              <a:cxnLst/>
              <a:rect l="l" t="t" r="r" b="b"/>
              <a:pathLst>
                <a:path w="701634" h="677812">
                  <a:moveTo>
                    <a:pt x="350817" y="0"/>
                  </a:moveTo>
                  <a:cubicBezTo>
                    <a:pt x="157066" y="0"/>
                    <a:pt x="0" y="151733"/>
                    <a:pt x="0" y="338906"/>
                  </a:cubicBezTo>
                  <a:cubicBezTo>
                    <a:pt x="0" y="526079"/>
                    <a:pt x="157066" y="677812"/>
                    <a:pt x="350817" y="677812"/>
                  </a:cubicBezTo>
                  <a:cubicBezTo>
                    <a:pt x="544568" y="677812"/>
                    <a:pt x="701634" y="526079"/>
                    <a:pt x="701634" y="338906"/>
                  </a:cubicBezTo>
                  <a:cubicBezTo>
                    <a:pt x="701634" y="151733"/>
                    <a:pt x="544568" y="0"/>
                    <a:pt x="350817" y="0"/>
                  </a:cubicBezTo>
                  <a:close/>
                </a:path>
              </a:pathLst>
            </a:custGeom>
            <a:solidFill>
              <a:srgbClr val="31CD7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65778" y="25445"/>
              <a:ext cx="570077" cy="588823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191919"/>
                  </a:solidFill>
                  <a:latin typeface="DM Sans"/>
                </a:rPr>
                <a:t>Write a</a:t>
              </a:r>
            </a:p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191919"/>
                  </a:solidFill>
                  <a:latin typeface="DM Sans"/>
                </a:rPr>
                <a:t>note here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8619209" y="5418325"/>
            <a:ext cx="840801" cy="840798"/>
            <a:chOff x="0" y="0"/>
            <a:chExt cx="6350000" cy="6349975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-46650" t="-52613" r="-53787" b="-148233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13898522" y="5719058"/>
            <a:ext cx="840801" cy="840798"/>
            <a:chOff x="0" y="0"/>
            <a:chExt cx="6350000" cy="6349975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-136895" t="-27566" r="-48651" b="-62798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1028700" y="923852"/>
            <a:ext cx="9366598" cy="1000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500"/>
              </a:lnSpc>
            </a:pPr>
            <a:r>
              <a:rPr lang="en-US" sz="7500">
                <a:solidFill>
                  <a:srgbClr val="191919"/>
                </a:solidFill>
                <a:latin typeface="DM Sans Bold"/>
              </a:rPr>
              <a:t>Whiteboard Page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981075"/>
            <a:ext cx="5801566" cy="824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>
                <a:solidFill>
                  <a:srgbClr val="191919"/>
                </a:solidFill>
                <a:latin typeface="DM Sans Bold"/>
              </a:rPr>
              <a:t>Need a timer?</a:t>
            </a:r>
            <a:r>
              <a:rPr lang="en-US" sz="2400">
                <a:solidFill>
                  <a:srgbClr val="191919"/>
                </a:solidFill>
                <a:latin typeface="DM Sans"/>
              </a:rPr>
              <a:t> Find the clock symbol</a:t>
            </a:r>
          </a:p>
          <a:p>
            <a:pPr>
              <a:lnSpc>
                <a:spcPts val="3359"/>
              </a:lnSpc>
            </a:pPr>
            <a:r>
              <a:rPr lang="en-US" sz="2400">
                <a:solidFill>
                  <a:srgbClr val="191919"/>
                </a:solidFill>
                <a:latin typeface="DM Sans"/>
              </a:rPr>
              <a:t>on the lower left and start brainstorming!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7526219" y="4375448"/>
            <a:ext cx="3523234" cy="1500320"/>
            <a:chOff x="0" y="0"/>
            <a:chExt cx="812800" cy="34611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346119"/>
            </a:xfrm>
            <a:custGeom>
              <a:avLst/>
              <a:gdLst/>
              <a:ahLst/>
              <a:cxnLst/>
              <a:rect l="l" t="t" r="r" b="b"/>
              <a:pathLst>
                <a:path w="812800" h="346119">
                  <a:moveTo>
                    <a:pt x="0" y="0"/>
                  </a:moveTo>
                  <a:lnTo>
                    <a:pt x="812800" y="0"/>
                  </a:lnTo>
                  <a:lnTo>
                    <a:pt x="812800" y="346119"/>
                  </a:lnTo>
                  <a:lnTo>
                    <a:pt x="0" y="346119"/>
                  </a:lnTo>
                  <a:close/>
                </a:path>
              </a:pathLst>
            </a:custGeom>
            <a:solidFill>
              <a:srgbClr val="19191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812800" cy="393744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FFFFFF"/>
                  </a:solidFill>
                  <a:latin typeface="DM Sans Bold"/>
                </a:rPr>
                <a:t>ADD A MAIN TOPIC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4745452" y="4585128"/>
            <a:ext cx="1742542" cy="1090322"/>
            <a:chOff x="0" y="0"/>
            <a:chExt cx="851072" cy="53252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51072" cy="532522"/>
            </a:xfrm>
            <a:custGeom>
              <a:avLst/>
              <a:gdLst/>
              <a:ahLst/>
              <a:cxnLst/>
              <a:rect l="l" t="t" r="r" b="b"/>
              <a:pathLst>
                <a:path w="851072" h="532522">
                  <a:moveTo>
                    <a:pt x="0" y="0"/>
                  </a:moveTo>
                  <a:lnTo>
                    <a:pt x="851072" y="0"/>
                  </a:lnTo>
                  <a:lnTo>
                    <a:pt x="851072" y="532522"/>
                  </a:lnTo>
                  <a:lnTo>
                    <a:pt x="0" y="532522"/>
                  </a:lnTo>
                  <a:close/>
                </a:path>
              </a:pathLst>
            </a:custGeom>
            <a:solidFill>
              <a:srgbClr val="31CD7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851072" cy="570622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191919"/>
                  </a:solidFill>
                  <a:latin typeface="DM Sans"/>
                </a:rPr>
                <a:t>Add a related idea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8326437" y="2446784"/>
            <a:ext cx="1935282" cy="1090322"/>
            <a:chOff x="0" y="0"/>
            <a:chExt cx="945208" cy="53252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945208" cy="532522"/>
            </a:xfrm>
            <a:custGeom>
              <a:avLst/>
              <a:gdLst/>
              <a:ahLst/>
              <a:cxnLst/>
              <a:rect l="l" t="t" r="r" b="b"/>
              <a:pathLst>
                <a:path w="945208" h="532522">
                  <a:moveTo>
                    <a:pt x="0" y="0"/>
                  </a:moveTo>
                  <a:lnTo>
                    <a:pt x="945208" y="0"/>
                  </a:lnTo>
                  <a:lnTo>
                    <a:pt x="945208" y="532522"/>
                  </a:lnTo>
                  <a:lnTo>
                    <a:pt x="0" y="532522"/>
                  </a:lnTo>
                  <a:close/>
                </a:path>
              </a:pathLst>
            </a:custGeom>
            <a:solidFill>
              <a:srgbClr val="31CD7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945208" cy="570622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191919"/>
                  </a:solidFill>
                  <a:latin typeface="DM Sans"/>
                </a:rPr>
                <a:t>Add a related idea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8281563" y="6605111"/>
            <a:ext cx="1985329" cy="1090322"/>
            <a:chOff x="0" y="0"/>
            <a:chExt cx="969651" cy="53252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969651" cy="532522"/>
            </a:xfrm>
            <a:custGeom>
              <a:avLst/>
              <a:gdLst/>
              <a:ahLst/>
              <a:cxnLst/>
              <a:rect l="l" t="t" r="r" b="b"/>
              <a:pathLst>
                <a:path w="969651" h="532522">
                  <a:moveTo>
                    <a:pt x="0" y="0"/>
                  </a:moveTo>
                  <a:lnTo>
                    <a:pt x="969651" y="0"/>
                  </a:lnTo>
                  <a:lnTo>
                    <a:pt x="969651" y="532522"/>
                  </a:lnTo>
                  <a:lnTo>
                    <a:pt x="0" y="532522"/>
                  </a:lnTo>
                  <a:close/>
                </a:path>
              </a:pathLst>
            </a:custGeom>
            <a:solidFill>
              <a:srgbClr val="31CD7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969651" cy="570622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191919"/>
                  </a:solidFill>
                  <a:latin typeface="DM Sans"/>
                </a:rPr>
                <a:t>Add a related idea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2127789" y="4575684"/>
            <a:ext cx="1742542" cy="1090322"/>
            <a:chOff x="0" y="0"/>
            <a:chExt cx="851072" cy="532522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51072" cy="532522"/>
            </a:xfrm>
            <a:custGeom>
              <a:avLst/>
              <a:gdLst/>
              <a:ahLst/>
              <a:cxnLst/>
              <a:rect l="l" t="t" r="r" b="b"/>
              <a:pathLst>
                <a:path w="851072" h="532522">
                  <a:moveTo>
                    <a:pt x="0" y="0"/>
                  </a:moveTo>
                  <a:lnTo>
                    <a:pt x="851072" y="0"/>
                  </a:lnTo>
                  <a:lnTo>
                    <a:pt x="851072" y="532522"/>
                  </a:lnTo>
                  <a:lnTo>
                    <a:pt x="0" y="532522"/>
                  </a:lnTo>
                  <a:close/>
                </a:path>
              </a:pathLst>
            </a:custGeom>
            <a:solidFill>
              <a:srgbClr val="31CD7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851072" cy="570622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191919"/>
                  </a:solidFill>
                  <a:latin typeface="DM Sans"/>
                </a:rPr>
                <a:t>Add a related idea</a:t>
              </a:r>
            </a:p>
          </p:txBody>
        </p:sp>
      </p:grpSp>
      <p:sp>
        <p:nvSpPr>
          <p:cNvPr id="18" name="AutoShape 18"/>
          <p:cNvSpPr/>
          <p:nvPr/>
        </p:nvSpPr>
        <p:spPr>
          <a:xfrm>
            <a:off x="11049452" y="5117893"/>
            <a:ext cx="1078338" cy="9525"/>
          </a:xfrm>
          <a:prstGeom prst="line">
            <a:avLst/>
          </a:prstGeom>
          <a:ln w="9525" cap="rnd">
            <a:solidFill>
              <a:srgbClr val="191919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n-US"/>
          </a:p>
        </p:txBody>
      </p:sp>
      <p:sp>
        <p:nvSpPr>
          <p:cNvPr id="19" name="AutoShape 19"/>
          <p:cNvSpPr/>
          <p:nvPr/>
        </p:nvSpPr>
        <p:spPr>
          <a:xfrm>
            <a:off x="6487992" y="5122118"/>
            <a:ext cx="1038228" cy="9525"/>
          </a:xfrm>
          <a:prstGeom prst="line">
            <a:avLst/>
          </a:prstGeom>
          <a:ln w="9525" cap="rnd">
            <a:solidFill>
              <a:srgbClr val="191919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n-US"/>
          </a:p>
        </p:txBody>
      </p:sp>
      <p:sp>
        <p:nvSpPr>
          <p:cNvPr id="20" name="AutoShape 20"/>
          <p:cNvSpPr/>
          <p:nvPr/>
        </p:nvSpPr>
        <p:spPr>
          <a:xfrm>
            <a:off x="8870552" y="3951515"/>
            <a:ext cx="838350" cy="9525"/>
          </a:xfrm>
          <a:prstGeom prst="line">
            <a:avLst/>
          </a:prstGeom>
          <a:ln w="9525" cap="rnd">
            <a:solidFill>
              <a:srgbClr val="191919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n-US"/>
          </a:p>
        </p:txBody>
      </p:sp>
      <p:sp>
        <p:nvSpPr>
          <p:cNvPr id="21" name="AutoShape 21"/>
          <p:cNvSpPr/>
          <p:nvPr/>
        </p:nvSpPr>
        <p:spPr>
          <a:xfrm>
            <a:off x="8919249" y="6235677"/>
            <a:ext cx="729385" cy="9525"/>
          </a:xfrm>
          <a:prstGeom prst="line">
            <a:avLst/>
          </a:prstGeom>
          <a:ln w="9525" cap="rnd">
            <a:solidFill>
              <a:srgbClr val="191919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n-US"/>
          </a:p>
        </p:txBody>
      </p:sp>
      <p:grpSp>
        <p:nvGrpSpPr>
          <p:cNvPr id="22" name="Group 22"/>
          <p:cNvGrpSpPr/>
          <p:nvPr/>
        </p:nvGrpSpPr>
        <p:grpSpPr>
          <a:xfrm>
            <a:off x="8161180" y="1028700"/>
            <a:ext cx="2272258" cy="895485"/>
            <a:chOff x="0" y="0"/>
            <a:chExt cx="1109790" cy="437362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109790" cy="437362"/>
            </a:xfrm>
            <a:custGeom>
              <a:avLst/>
              <a:gdLst/>
              <a:ahLst/>
              <a:cxnLst/>
              <a:rect l="l" t="t" r="r" b="b"/>
              <a:pathLst>
                <a:path w="1109790" h="437362">
                  <a:moveTo>
                    <a:pt x="0" y="0"/>
                  </a:moveTo>
                  <a:lnTo>
                    <a:pt x="1109790" y="0"/>
                  </a:lnTo>
                  <a:lnTo>
                    <a:pt x="1109790" y="437362"/>
                  </a:lnTo>
                  <a:lnTo>
                    <a:pt x="0" y="437362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-38100"/>
              <a:ext cx="1109790" cy="475462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191919"/>
                  </a:solidFill>
                  <a:latin typeface="DM Sans"/>
                </a:rPr>
                <a:t>Add more sub-ideas</a:t>
              </a:r>
            </a:p>
          </p:txBody>
        </p:sp>
      </p:grpSp>
      <p:sp>
        <p:nvSpPr>
          <p:cNvPr id="25" name="AutoShape 25"/>
          <p:cNvSpPr/>
          <p:nvPr/>
        </p:nvSpPr>
        <p:spPr>
          <a:xfrm>
            <a:off x="9034389" y="2180722"/>
            <a:ext cx="522609" cy="9525"/>
          </a:xfrm>
          <a:prstGeom prst="line">
            <a:avLst/>
          </a:prstGeom>
          <a:ln w="9525" cap="rnd">
            <a:solidFill>
              <a:srgbClr val="191919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n-US"/>
          </a:p>
        </p:txBody>
      </p:sp>
      <p:grpSp>
        <p:nvGrpSpPr>
          <p:cNvPr id="26" name="Group 26"/>
          <p:cNvGrpSpPr/>
          <p:nvPr/>
        </p:nvGrpSpPr>
        <p:grpSpPr>
          <a:xfrm>
            <a:off x="11269475" y="2604900"/>
            <a:ext cx="2272258" cy="783600"/>
            <a:chOff x="0" y="0"/>
            <a:chExt cx="1109790" cy="382717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109790" cy="382717"/>
            </a:xfrm>
            <a:custGeom>
              <a:avLst/>
              <a:gdLst/>
              <a:ahLst/>
              <a:cxnLst/>
              <a:rect l="l" t="t" r="r" b="b"/>
              <a:pathLst>
                <a:path w="1109790" h="382717">
                  <a:moveTo>
                    <a:pt x="0" y="0"/>
                  </a:moveTo>
                  <a:lnTo>
                    <a:pt x="1109790" y="0"/>
                  </a:lnTo>
                  <a:lnTo>
                    <a:pt x="1109790" y="382717"/>
                  </a:lnTo>
                  <a:lnTo>
                    <a:pt x="0" y="382717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-38100"/>
              <a:ext cx="1109790" cy="420817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191919"/>
                  </a:solidFill>
                  <a:latin typeface="DM Sans"/>
                </a:rPr>
                <a:t>Add more sub-ideas</a:t>
              </a:r>
            </a:p>
          </p:txBody>
        </p:sp>
      </p:grpSp>
      <p:sp>
        <p:nvSpPr>
          <p:cNvPr id="29" name="AutoShape 29"/>
          <p:cNvSpPr/>
          <p:nvPr/>
        </p:nvSpPr>
        <p:spPr>
          <a:xfrm>
            <a:off x="10261714" y="2989560"/>
            <a:ext cx="1007766" cy="9525"/>
          </a:xfrm>
          <a:prstGeom prst="line">
            <a:avLst/>
          </a:prstGeom>
          <a:ln w="9525" cap="rnd">
            <a:solidFill>
              <a:srgbClr val="191919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n-US"/>
          </a:p>
        </p:txBody>
      </p:sp>
      <p:grpSp>
        <p:nvGrpSpPr>
          <p:cNvPr id="30" name="Group 30"/>
          <p:cNvGrpSpPr/>
          <p:nvPr/>
        </p:nvGrpSpPr>
        <p:grpSpPr>
          <a:xfrm>
            <a:off x="14418545" y="1386431"/>
            <a:ext cx="2272258" cy="933831"/>
            <a:chOff x="0" y="0"/>
            <a:chExt cx="1109790" cy="456091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1109790" cy="456091"/>
            </a:xfrm>
            <a:custGeom>
              <a:avLst/>
              <a:gdLst/>
              <a:ahLst/>
              <a:cxnLst/>
              <a:rect l="l" t="t" r="r" b="b"/>
              <a:pathLst>
                <a:path w="1109790" h="456091">
                  <a:moveTo>
                    <a:pt x="0" y="0"/>
                  </a:moveTo>
                  <a:lnTo>
                    <a:pt x="1109790" y="0"/>
                  </a:lnTo>
                  <a:lnTo>
                    <a:pt x="1109790" y="456091"/>
                  </a:lnTo>
                  <a:lnTo>
                    <a:pt x="0" y="456091"/>
                  </a:lnTo>
                  <a:close/>
                </a:path>
              </a:pathLst>
            </a:custGeom>
            <a:solidFill>
              <a:srgbClr val="D5F8E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0" y="-38100"/>
              <a:ext cx="1109790" cy="494191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191919"/>
                  </a:solidFill>
                  <a:latin typeface="DM Sans"/>
                </a:rPr>
                <a:t>Add even more</a:t>
              </a:r>
            </a:p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191919"/>
                  </a:solidFill>
                  <a:latin typeface="DM Sans"/>
                </a:rPr>
                <a:t>sub-ideas</a:t>
              </a:r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14422227" y="3056834"/>
            <a:ext cx="2272258" cy="933831"/>
            <a:chOff x="0" y="0"/>
            <a:chExt cx="1109790" cy="456091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1109790" cy="456091"/>
            </a:xfrm>
            <a:custGeom>
              <a:avLst/>
              <a:gdLst/>
              <a:ahLst/>
              <a:cxnLst/>
              <a:rect l="l" t="t" r="r" b="b"/>
              <a:pathLst>
                <a:path w="1109790" h="456091">
                  <a:moveTo>
                    <a:pt x="0" y="0"/>
                  </a:moveTo>
                  <a:lnTo>
                    <a:pt x="1109790" y="0"/>
                  </a:lnTo>
                  <a:lnTo>
                    <a:pt x="1109790" y="456091"/>
                  </a:lnTo>
                  <a:lnTo>
                    <a:pt x="0" y="456091"/>
                  </a:lnTo>
                  <a:close/>
                </a:path>
              </a:pathLst>
            </a:custGeom>
            <a:solidFill>
              <a:srgbClr val="D5F8E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0" y="-38100"/>
              <a:ext cx="1109790" cy="494191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191919"/>
                  </a:solidFill>
                  <a:latin typeface="DM Sans"/>
                </a:rPr>
                <a:t>Add even more</a:t>
              </a:r>
            </a:p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191919"/>
                  </a:solidFill>
                  <a:latin typeface="DM Sans"/>
                </a:rPr>
                <a:t>sub-ideas</a:t>
              </a:r>
            </a:p>
          </p:txBody>
        </p:sp>
      </p:grpSp>
      <p:sp>
        <p:nvSpPr>
          <p:cNvPr id="36" name="AutoShape 36"/>
          <p:cNvSpPr/>
          <p:nvPr/>
        </p:nvSpPr>
        <p:spPr>
          <a:xfrm>
            <a:off x="13259713" y="2420261"/>
            <a:ext cx="1440853" cy="9525"/>
          </a:xfrm>
          <a:prstGeom prst="line">
            <a:avLst/>
          </a:prstGeom>
          <a:ln w="9525" cap="rnd">
            <a:solidFill>
              <a:srgbClr val="191919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n-US"/>
          </a:p>
        </p:txBody>
      </p:sp>
      <p:sp>
        <p:nvSpPr>
          <p:cNvPr id="37" name="AutoShape 37"/>
          <p:cNvSpPr/>
          <p:nvPr/>
        </p:nvSpPr>
        <p:spPr>
          <a:xfrm>
            <a:off x="13468889" y="3255462"/>
            <a:ext cx="1026183" cy="9525"/>
          </a:xfrm>
          <a:prstGeom prst="line">
            <a:avLst/>
          </a:prstGeom>
          <a:ln w="9525" cap="rnd">
            <a:solidFill>
              <a:srgbClr val="191919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n-US"/>
          </a:p>
        </p:txBody>
      </p:sp>
      <p:grpSp>
        <p:nvGrpSpPr>
          <p:cNvPr id="38" name="Group 38"/>
          <p:cNvGrpSpPr/>
          <p:nvPr/>
        </p:nvGrpSpPr>
        <p:grpSpPr>
          <a:xfrm>
            <a:off x="4855714" y="6713991"/>
            <a:ext cx="2272258" cy="895485"/>
            <a:chOff x="0" y="0"/>
            <a:chExt cx="1109790" cy="437362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1109790" cy="437362"/>
            </a:xfrm>
            <a:custGeom>
              <a:avLst/>
              <a:gdLst/>
              <a:ahLst/>
              <a:cxnLst/>
              <a:rect l="l" t="t" r="r" b="b"/>
              <a:pathLst>
                <a:path w="1109790" h="437362">
                  <a:moveTo>
                    <a:pt x="0" y="0"/>
                  </a:moveTo>
                  <a:lnTo>
                    <a:pt x="1109790" y="0"/>
                  </a:lnTo>
                  <a:lnTo>
                    <a:pt x="1109790" y="437362"/>
                  </a:lnTo>
                  <a:lnTo>
                    <a:pt x="0" y="437362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0" y="-38100"/>
              <a:ext cx="1109790" cy="475462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191919"/>
                  </a:solidFill>
                  <a:latin typeface="DM Sans"/>
                </a:rPr>
                <a:t>Add more sub-ideas</a:t>
              </a:r>
            </a:p>
          </p:txBody>
        </p:sp>
      </p:grpSp>
      <p:sp>
        <p:nvSpPr>
          <p:cNvPr id="41" name="AutoShape 41"/>
          <p:cNvSpPr/>
          <p:nvPr/>
        </p:nvSpPr>
        <p:spPr>
          <a:xfrm>
            <a:off x="7127965" y="7148397"/>
            <a:ext cx="1153605" cy="9525"/>
          </a:xfrm>
          <a:prstGeom prst="line">
            <a:avLst/>
          </a:prstGeom>
          <a:ln w="9525" cap="rnd">
            <a:solidFill>
              <a:srgbClr val="191919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n-US"/>
          </a:p>
        </p:txBody>
      </p:sp>
      <p:grpSp>
        <p:nvGrpSpPr>
          <p:cNvPr id="42" name="Group 42"/>
          <p:cNvGrpSpPr/>
          <p:nvPr/>
        </p:nvGrpSpPr>
        <p:grpSpPr>
          <a:xfrm>
            <a:off x="8146944" y="8334137"/>
            <a:ext cx="2272258" cy="895485"/>
            <a:chOff x="0" y="0"/>
            <a:chExt cx="1109790" cy="437362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1109790" cy="437362"/>
            </a:xfrm>
            <a:custGeom>
              <a:avLst/>
              <a:gdLst/>
              <a:ahLst/>
              <a:cxnLst/>
              <a:rect l="l" t="t" r="r" b="b"/>
              <a:pathLst>
                <a:path w="1109790" h="437362">
                  <a:moveTo>
                    <a:pt x="0" y="0"/>
                  </a:moveTo>
                  <a:lnTo>
                    <a:pt x="1109790" y="0"/>
                  </a:lnTo>
                  <a:lnTo>
                    <a:pt x="1109790" y="437362"/>
                  </a:lnTo>
                  <a:lnTo>
                    <a:pt x="0" y="437362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TextBox 44"/>
            <p:cNvSpPr txBox="1"/>
            <p:nvPr/>
          </p:nvSpPr>
          <p:spPr>
            <a:xfrm>
              <a:off x="0" y="-38100"/>
              <a:ext cx="1109790" cy="475462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191919"/>
                  </a:solidFill>
                  <a:latin typeface="DM Sans"/>
                </a:rPr>
                <a:t>Add more sub-ideas</a:t>
              </a:r>
            </a:p>
          </p:txBody>
        </p:sp>
      </p:grpSp>
      <p:sp>
        <p:nvSpPr>
          <p:cNvPr id="45" name="AutoShape 45"/>
          <p:cNvSpPr/>
          <p:nvPr/>
        </p:nvSpPr>
        <p:spPr>
          <a:xfrm>
            <a:off x="8959268" y="8010023"/>
            <a:ext cx="638765" cy="9525"/>
          </a:xfrm>
          <a:prstGeom prst="line">
            <a:avLst/>
          </a:prstGeom>
          <a:ln w="9525" cap="rnd">
            <a:solidFill>
              <a:srgbClr val="191919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n-US"/>
          </a:p>
        </p:txBody>
      </p:sp>
      <p:grpSp>
        <p:nvGrpSpPr>
          <p:cNvPr id="46" name="Group 46"/>
          <p:cNvGrpSpPr/>
          <p:nvPr/>
        </p:nvGrpSpPr>
        <p:grpSpPr>
          <a:xfrm>
            <a:off x="1593498" y="5875768"/>
            <a:ext cx="2272258" cy="933831"/>
            <a:chOff x="0" y="0"/>
            <a:chExt cx="1109790" cy="456091"/>
          </a:xfrm>
        </p:grpSpPr>
        <p:sp>
          <p:nvSpPr>
            <p:cNvPr id="47" name="Freeform 47"/>
            <p:cNvSpPr/>
            <p:nvPr/>
          </p:nvSpPr>
          <p:spPr>
            <a:xfrm>
              <a:off x="0" y="0"/>
              <a:ext cx="1109790" cy="456091"/>
            </a:xfrm>
            <a:custGeom>
              <a:avLst/>
              <a:gdLst/>
              <a:ahLst/>
              <a:cxnLst/>
              <a:rect l="l" t="t" r="r" b="b"/>
              <a:pathLst>
                <a:path w="1109790" h="456091">
                  <a:moveTo>
                    <a:pt x="0" y="0"/>
                  </a:moveTo>
                  <a:lnTo>
                    <a:pt x="1109790" y="0"/>
                  </a:lnTo>
                  <a:lnTo>
                    <a:pt x="1109790" y="456091"/>
                  </a:lnTo>
                  <a:lnTo>
                    <a:pt x="0" y="456091"/>
                  </a:lnTo>
                  <a:close/>
                </a:path>
              </a:pathLst>
            </a:custGeom>
            <a:solidFill>
              <a:srgbClr val="D5F8E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TextBox 48"/>
            <p:cNvSpPr txBox="1"/>
            <p:nvPr/>
          </p:nvSpPr>
          <p:spPr>
            <a:xfrm>
              <a:off x="0" y="-38100"/>
              <a:ext cx="1109790" cy="494191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191919"/>
                  </a:solidFill>
                  <a:latin typeface="DM Sans"/>
                </a:rPr>
                <a:t>Add even more</a:t>
              </a:r>
            </a:p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191919"/>
                  </a:solidFill>
                  <a:latin typeface="DM Sans"/>
                </a:rPr>
                <a:t>sub-ideas</a:t>
              </a:r>
            </a:p>
          </p:txBody>
        </p:sp>
      </p:grpSp>
      <p:grpSp>
        <p:nvGrpSpPr>
          <p:cNvPr id="49" name="Group 49"/>
          <p:cNvGrpSpPr/>
          <p:nvPr/>
        </p:nvGrpSpPr>
        <p:grpSpPr>
          <a:xfrm>
            <a:off x="1597197" y="7821379"/>
            <a:ext cx="2272258" cy="933831"/>
            <a:chOff x="0" y="0"/>
            <a:chExt cx="1109790" cy="456091"/>
          </a:xfrm>
        </p:grpSpPr>
        <p:sp>
          <p:nvSpPr>
            <p:cNvPr id="50" name="Freeform 50"/>
            <p:cNvSpPr/>
            <p:nvPr/>
          </p:nvSpPr>
          <p:spPr>
            <a:xfrm>
              <a:off x="0" y="0"/>
              <a:ext cx="1109790" cy="456091"/>
            </a:xfrm>
            <a:custGeom>
              <a:avLst/>
              <a:gdLst/>
              <a:ahLst/>
              <a:cxnLst/>
              <a:rect l="l" t="t" r="r" b="b"/>
              <a:pathLst>
                <a:path w="1109790" h="456091">
                  <a:moveTo>
                    <a:pt x="0" y="0"/>
                  </a:moveTo>
                  <a:lnTo>
                    <a:pt x="1109790" y="0"/>
                  </a:lnTo>
                  <a:lnTo>
                    <a:pt x="1109790" y="456091"/>
                  </a:lnTo>
                  <a:lnTo>
                    <a:pt x="0" y="456091"/>
                  </a:lnTo>
                  <a:close/>
                </a:path>
              </a:pathLst>
            </a:custGeom>
            <a:solidFill>
              <a:srgbClr val="D5F8E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TextBox 51"/>
            <p:cNvSpPr txBox="1"/>
            <p:nvPr/>
          </p:nvSpPr>
          <p:spPr>
            <a:xfrm>
              <a:off x="0" y="-38100"/>
              <a:ext cx="1109790" cy="494191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191919"/>
                  </a:solidFill>
                  <a:latin typeface="DM Sans"/>
                </a:rPr>
                <a:t>Add even more</a:t>
              </a:r>
            </a:p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191919"/>
                  </a:solidFill>
                  <a:latin typeface="DM Sans"/>
                </a:rPr>
                <a:t>sub-ideas</a:t>
              </a:r>
            </a:p>
          </p:txBody>
        </p:sp>
      </p:grpSp>
      <p:sp>
        <p:nvSpPr>
          <p:cNvPr id="52" name="AutoShape 52"/>
          <p:cNvSpPr/>
          <p:nvPr/>
        </p:nvSpPr>
        <p:spPr>
          <a:xfrm>
            <a:off x="3718306" y="6747446"/>
            <a:ext cx="1284858" cy="9525"/>
          </a:xfrm>
          <a:prstGeom prst="line">
            <a:avLst/>
          </a:prstGeom>
          <a:ln w="9525" cap="rnd">
            <a:solidFill>
              <a:srgbClr val="191919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n-US"/>
          </a:p>
        </p:txBody>
      </p:sp>
      <p:sp>
        <p:nvSpPr>
          <p:cNvPr id="53" name="AutoShape 53"/>
          <p:cNvSpPr/>
          <p:nvPr/>
        </p:nvSpPr>
        <p:spPr>
          <a:xfrm>
            <a:off x="3613945" y="7720251"/>
            <a:ext cx="1497279" cy="9525"/>
          </a:xfrm>
          <a:prstGeom prst="line">
            <a:avLst/>
          </a:prstGeom>
          <a:ln w="9525" cap="rnd">
            <a:solidFill>
              <a:srgbClr val="191919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n-US"/>
          </a:p>
        </p:txBody>
      </p:sp>
      <p:grpSp>
        <p:nvGrpSpPr>
          <p:cNvPr id="54" name="Group 54"/>
          <p:cNvGrpSpPr/>
          <p:nvPr/>
        </p:nvGrpSpPr>
        <p:grpSpPr>
          <a:xfrm>
            <a:off x="12562327" y="7057541"/>
            <a:ext cx="4813898" cy="2172081"/>
            <a:chOff x="0" y="0"/>
            <a:chExt cx="3631674" cy="1638649"/>
          </a:xfrm>
        </p:grpSpPr>
        <p:sp>
          <p:nvSpPr>
            <p:cNvPr id="55" name="Freeform 55"/>
            <p:cNvSpPr/>
            <p:nvPr/>
          </p:nvSpPr>
          <p:spPr>
            <a:xfrm>
              <a:off x="0" y="0"/>
              <a:ext cx="3631674" cy="1638649"/>
            </a:xfrm>
            <a:custGeom>
              <a:avLst/>
              <a:gdLst/>
              <a:ahLst/>
              <a:cxnLst/>
              <a:rect l="l" t="t" r="r" b="b"/>
              <a:pathLst>
                <a:path w="3631674" h="1638649">
                  <a:moveTo>
                    <a:pt x="48247" y="0"/>
                  </a:moveTo>
                  <a:lnTo>
                    <a:pt x="3583427" y="0"/>
                  </a:lnTo>
                  <a:cubicBezTo>
                    <a:pt x="3610073" y="0"/>
                    <a:pt x="3631674" y="21601"/>
                    <a:pt x="3631674" y="48247"/>
                  </a:cubicBezTo>
                  <a:lnTo>
                    <a:pt x="3631674" y="1590402"/>
                  </a:lnTo>
                  <a:cubicBezTo>
                    <a:pt x="3631674" y="1617048"/>
                    <a:pt x="3610073" y="1638649"/>
                    <a:pt x="3583427" y="1638649"/>
                  </a:cubicBezTo>
                  <a:lnTo>
                    <a:pt x="48247" y="1638649"/>
                  </a:lnTo>
                  <a:cubicBezTo>
                    <a:pt x="21601" y="1638649"/>
                    <a:pt x="0" y="1617048"/>
                    <a:pt x="0" y="1590402"/>
                  </a:cubicBezTo>
                  <a:lnTo>
                    <a:pt x="0" y="48247"/>
                  </a:lnTo>
                  <a:cubicBezTo>
                    <a:pt x="0" y="21601"/>
                    <a:pt x="21601" y="0"/>
                    <a:pt x="48247" y="0"/>
                  </a:cubicBezTo>
                  <a:close/>
                </a:path>
              </a:pathLst>
            </a:custGeom>
            <a:solidFill>
              <a:srgbClr val="EDEDED"/>
            </a:solidFill>
            <a:ln cap="rnd">
              <a:noFill/>
              <a:prstDash val="sysDot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6" name="TextBox 56"/>
            <p:cNvSpPr txBox="1"/>
            <p:nvPr/>
          </p:nvSpPr>
          <p:spPr>
            <a:xfrm>
              <a:off x="0" y="-38100"/>
              <a:ext cx="3631674" cy="1676749"/>
            </a:xfrm>
            <a:prstGeom prst="rect">
              <a:avLst/>
            </a:prstGeom>
          </p:spPr>
          <p:txBody>
            <a:bodyPr lIns="190500" tIns="190500" rIns="190500" bIns="190500" rtlCol="0" anchor="ctr"/>
            <a:lstStyle/>
            <a:p>
              <a:pPr>
                <a:lnSpc>
                  <a:spcPts val="2100"/>
                </a:lnSpc>
              </a:pPr>
              <a:r>
                <a:rPr lang="en-US" sz="1500">
                  <a:solidFill>
                    <a:srgbClr val="191919"/>
                  </a:solidFill>
                  <a:latin typeface="DM Sans Bold"/>
                </a:rPr>
                <a:t>Tip: </a:t>
              </a:r>
              <a:r>
                <a:rPr lang="en-US" sz="1500">
                  <a:solidFill>
                    <a:srgbClr val="191919"/>
                  </a:solidFill>
                  <a:latin typeface="DM Sans"/>
                </a:rPr>
                <a:t>Collaboration makes teamwork easier! Click "Share" and invite your teammates to fill this up. Use this page for bulletins, brainstorms, and other fun team ideas. </a:t>
              </a:r>
            </a:p>
            <a:p>
              <a:pPr>
                <a:lnSpc>
                  <a:spcPts val="2100"/>
                </a:lnSpc>
              </a:pPr>
              <a:endParaRPr lang="en-US" sz="1500">
                <a:solidFill>
                  <a:srgbClr val="191919"/>
                </a:solidFill>
                <a:latin typeface="DM Sans"/>
              </a:endParaRPr>
            </a:p>
            <a:p>
              <a:pPr algn="l">
                <a:lnSpc>
                  <a:spcPts val="2100"/>
                </a:lnSpc>
              </a:pPr>
              <a:r>
                <a:rPr lang="en-US" sz="1500">
                  <a:solidFill>
                    <a:srgbClr val="191919"/>
                  </a:solidFill>
                  <a:latin typeface="DM Sans Bold"/>
                </a:rPr>
                <a:t>Right-click </a:t>
              </a:r>
              <a:r>
                <a:rPr lang="en-US" sz="1500">
                  <a:solidFill>
                    <a:srgbClr val="191919"/>
                  </a:solidFill>
                  <a:latin typeface="DM Sans"/>
                </a:rPr>
                <a:t>for the option to</a:t>
              </a:r>
              <a:r>
                <a:rPr lang="en-US" sz="1500">
                  <a:solidFill>
                    <a:srgbClr val="191919"/>
                  </a:solidFill>
                  <a:latin typeface="DM Sans Bold"/>
                </a:rPr>
                <a:t> expand </a:t>
              </a:r>
              <a:r>
                <a:rPr lang="en-US" sz="1500">
                  <a:solidFill>
                    <a:srgbClr val="191919"/>
                  </a:solidFill>
                  <a:latin typeface="DM Sans"/>
                </a:rPr>
                <a:t>this page into a whiteboard for more space!</a:t>
              </a: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6925541" cy="10287000"/>
            <a:chOff x="0" y="0"/>
            <a:chExt cx="1824011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824011" cy="2709333"/>
            </a:xfrm>
            <a:custGeom>
              <a:avLst/>
              <a:gdLst/>
              <a:ahLst/>
              <a:cxnLst/>
              <a:rect l="l" t="t" r="r" b="b"/>
              <a:pathLst>
                <a:path w="1824011" h="2709333">
                  <a:moveTo>
                    <a:pt x="0" y="0"/>
                  </a:moveTo>
                  <a:lnTo>
                    <a:pt x="1824011" y="0"/>
                  </a:lnTo>
                  <a:lnTo>
                    <a:pt x="182401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31CD7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824011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8379811" y="1320446"/>
            <a:ext cx="1848407" cy="2020117"/>
          </a:xfrm>
          <a:custGeom>
            <a:avLst/>
            <a:gdLst/>
            <a:ahLst/>
            <a:cxnLst/>
            <a:rect l="l" t="t" r="r" b="b"/>
            <a:pathLst>
              <a:path w="1848407" h="2020117">
                <a:moveTo>
                  <a:pt x="0" y="0"/>
                </a:moveTo>
                <a:lnTo>
                  <a:pt x="1848407" y="0"/>
                </a:lnTo>
                <a:lnTo>
                  <a:pt x="1848407" y="2020117"/>
                </a:lnTo>
                <a:lnTo>
                  <a:pt x="0" y="202011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0720521" y="1662918"/>
            <a:ext cx="1805910" cy="1335173"/>
          </a:xfrm>
          <a:custGeom>
            <a:avLst/>
            <a:gdLst/>
            <a:ahLst/>
            <a:cxnLst/>
            <a:rect l="l" t="t" r="r" b="b"/>
            <a:pathLst>
              <a:path w="1805910" h="1335173">
                <a:moveTo>
                  <a:pt x="0" y="0"/>
                </a:moveTo>
                <a:lnTo>
                  <a:pt x="1805910" y="0"/>
                </a:lnTo>
                <a:lnTo>
                  <a:pt x="1805910" y="1335173"/>
                </a:lnTo>
                <a:lnTo>
                  <a:pt x="0" y="133517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904" b="-190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3014685" y="1320446"/>
            <a:ext cx="1582581" cy="1790757"/>
          </a:xfrm>
          <a:custGeom>
            <a:avLst/>
            <a:gdLst/>
            <a:ahLst/>
            <a:cxnLst/>
            <a:rect l="l" t="t" r="r" b="b"/>
            <a:pathLst>
              <a:path w="1582581" h="1790757">
                <a:moveTo>
                  <a:pt x="0" y="0"/>
                </a:moveTo>
                <a:lnTo>
                  <a:pt x="1582581" y="0"/>
                </a:lnTo>
                <a:lnTo>
                  <a:pt x="1582581" y="1790757"/>
                </a:lnTo>
                <a:lnTo>
                  <a:pt x="0" y="179075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5376608" y="1208322"/>
            <a:ext cx="1221597" cy="2015005"/>
          </a:xfrm>
          <a:custGeom>
            <a:avLst/>
            <a:gdLst/>
            <a:ahLst/>
            <a:cxnLst/>
            <a:rect l="l" t="t" r="r" b="b"/>
            <a:pathLst>
              <a:path w="1221597" h="2015005">
                <a:moveTo>
                  <a:pt x="0" y="0"/>
                </a:moveTo>
                <a:lnTo>
                  <a:pt x="1221596" y="0"/>
                </a:lnTo>
                <a:lnTo>
                  <a:pt x="1221596" y="2015005"/>
                </a:lnTo>
                <a:lnTo>
                  <a:pt x="0" y="201500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8745696" y="3824064"/>
            <a:ext cx="1262400" cy="1252932"/>
          </a:xfrm>
          <a:custGeom>
            <a:avLst/>
            <a:gdLst/>
            <a:ahLst/>
            <a:cxnLst/>
            <a:rect l="l" t="t" r="r" b="b"/>
            <a:pathLst>
              <a:path w="1262400" h="1252932">
                <a:moveTo>
                  <a:pt x="0" y="0"/>
                </a:moveTo>
                <a:lnTo>
                  <a:pt x="1262400" y="0"/>
                </a:lnTo>
                <a:lnTo>
                  <a:pt x="1262400" y="1252932"/>
                </a:lnTo>
                <a:lnTo>
                  <a:pt x="0" y="125293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0703943" y="3804451"/>
            <a:ext cx="1785064" cy="1053188"/>
          </a:xfrm>
          <a:custGeom>
            <a:avLst/>
            <a:gdLst/>
            <a:ahLst/>
            <a:cxnLst/>
            <a:rect l="l" t="t" r="r" b="b"/>
            <a:pathLst>
              <a:path w="1785064" h="1053188">
                <a:moveTo>
                  <a:pt x="0" y="0"/>
                </a:moveTo>
                <a:lnTo>
                  <a:pt x="1785065" y="0"/>
                </a:lnTo>
                <a:lnTo>
                  <a:pt x="1785065" y="1053187"/>
                </a:lnTo>
                <a:lnTo>
                  <a:pt x="0" y="105318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13149587" y="3697197"/>
            <a:ext cx="1318799" cy="1267695"/>
          </a:xfrm>
          <a:custGeom>
            <a:avLst/>
            <a:gdLst/>
            <a:ahLst/>
            <a:cxnLst/>
            <a:rect l="l" t="t" r="r" b="b"/>
            <a:pathLst>
              <a:path w="1318799" h="1267695">
                <a:moveTo>
                  <a:pt x="0" y="0"/>
                </a:moveTo>
                <a:lnTo>
                  <a:pt x="1318799" y="0"/>
                </a:lnTo>
                <a:lnTo>
                  <a:pt x="1318799" y="1267695"/>
                </a:lnTo>
                <a:lnTo>
                  <a:pt x="0" y="126769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15144168" y="3824064"/>
            <a:ext cx="1500653" cy="1033575"/>
          </a:xfrm>
          <a:custGeom>
            <a:avLst/>
            <a:gdLst/>
            <a:ahLst/>
            <a:cxnLst/>
            <a:rect l="l" t="t" r="r" b="b"/>
            <a:pathLst>
              <a:path w="1500653" h="1033575">
                <a:moveTo>
                  <a:pt x="0" y="0"/>
                </a:moveTo>
                <a:lnTo>
                  <a:pt x="1500653" y="0"/>
                </a:lnTo>
                <a:lnTo>
                  <a:pt x="1500653" y="1033574"/>
                </a:lnTo>
                <a:lnTo>
                  <a:pt x="0" y="103357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8745696" y="5599966"/>
            <a:ext cx="1433438" cy="1308013"/>
          </a:xfrm>
          <a:custGeom>
            <a:avLst/>
            <a:gdLst/>
            <a:ahLst/>
            <a:cxnLst/>
            <a:rect l="l" t="t" r="r" b="b"/>
            <a:pathLst>
              <a:path w="1433438" h="1308013">
                <a:moveTo>
                  <a:pt x="0" y="0"/>
                </a:moveTo>
                <a:lnTo>
                  <a:pt x="1433438" y="0"/>
                </a:lnTo>
                <a:lnTo>
                  <a:pt x="1433438" y="1308012"/>
                </a:lnTo>
                <a:lnTo>
                  <a:pt x="0" y="130801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 rot="5644616">
            <a:off x="11215275" y="5468499"/>
            <a:ext cx="1060214" cy="1696342"/>
          </a:xfrm>
          <a:custGeom>
            <a:avLst/>
            <a:gdLst/>
            <a:ahLst/>
            <a:cxnLst/>
            <a:rect l="l" t="t" r="r" b="b"/>
            <a:pathLst>
              <a:path w="1060214" h="1696342">
                <a:moveTo>
                  <a:pt x="0" y="0"/>
                </a:moveTo>
                <a:lnTo>
                  <a:pt x="1060214" y="0"/>
                </a:lnTo>
                <a:lnTo>
                  <a:pt x="1060214" y="1696342"/>
                </a:lnTo>
                <a:lnTo>
                  <a:pt x="0" y="169634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>
            <a:off x="13118130" y="5653227"/>
            <a:ext cx="1718534" cy="1404901"/>
          </a:xfrm>
          <a:custGeom>
            <a:avLst/>
            <a:gdLst/>
            <a:ahLst/>
            <a:cxnLst/>
            <a:rect l="l" t="t" r="r" b="b"/>
            <a:pathLst>
              <a:path w="1718534" h="1404901">
                <a:moveTo>
                  <a:pt x="0" y="0"/>
                </a:moveTo>
                <a:lnTo>
                  <a:pt x="1718534" y="0"/>
                </a:lnTo>
                <a:lnTo>
                  <a:pt x="1718534" y="1404901"/>
                </a:lnTo>
                <a:lnTo>
                  <a:pt x="0" y="1404901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>
            <a:off x="15353132" y="5076996"/>
            <a:ext cx="1443750" cy="1981132"/>
          </a:xfrm>
          <a:custGeom>
            <a:avLst/>
            <a:gdLst/>
            <a:ahLst/>
            <a:cxnLst/>
            <a:rect l="l" t="t" r="r" b="b"/>
            <a:pathLst>
              <a:path w="1443750" h="1981132">
                <a:moveTo>
                  <a:pt x="0" y="0"/>
                </a:moveTo>
                <a:lnTo>
                  <a:pt x="1443750" y="0"/>
                </a:lnTo>
                <a:lnTo>
                  <a:pt x="1443750" y="1981132"/>
                </a:lnTo>
                <a:lnTo>
                  <a:pt x="0" y="1981132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17"/>
          <p:cNvSpPr/>
          <p:nvPr/>
        </p:nvSpPr>
        <p:spPr>
          <a:xfrm>
            <a:off x="8859740" y="7732043"/>
            <a:ext cx="1034311" cy="1043441"/>
          </a:xfrm>
          <a:custGeom>
            <a:avLst/>
            <a:gdLst/>
            <a:ahLst/>
            <a:cxnLst/>
            <a:rect l="l" t="t" r="r" b="b"/>
            <a:pathLst>
              <a:path w="1034311" h="1043441">
                <a:moveTo>
                  <a:pt x="0" y="0"/>
                </a:moveTo>
                <a:lnTo>
                  <a:pt x="1034312" y="0"/>
                </a:lnTo>
                <a:lnTo>
                  <a:pt x="1034312" y="1043441"/>
                </a:lnTo>
                <a:lnTo>
                  <a:pt x="0" y="1043441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8"/>
          <p:cNvSpPr/>
          <p:nvPr/>
        </p:nvSpPr>
        <p:spPr>
          <a:xfrm>
            <a:off x="13337084" y="7660175"/>
            <a:ext cx="943806" cy="1187177"/>
          </a:xfrm>
          <a:custGeom>
            <a:avLst/>
            <a:gdLst/>
            <a:ahLst/>
            <a:cxnLst/>
            <a:rect l="l" t="t" r="r" b="b"/>
            <a:pathLst>
              <a:path w="943806" h="1187177">
                <a:moveTo>
                  <a:pt x="0" y="0"/>
                </a:moveTo>
                <a:lnTo>
                  <a:pt x="943805" y="0"/>
                </a:lnTo>
                <a:lnTo>
                  <a:pt x="943805" y="1187177"/>
                </a:lnTo>
                <a:lnTo>
                  <a:pt x="0" y="1187177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Freeform 19"/>
          <p:cNvSpPr/>
          <p:nvPr/>
        </p:nvSpPr>
        <p:spPr>
          <a:xfrm rot="-4078301">
            <a:off x="11098699" y="7397362"/>
            <a:ext cx="1218160" cy="1624214"/>
          </a:xfrm>
          <a:custGeom>
            <a:avLst/>
            <a:gdLst/>
            <a:ahLst/>
            <a:cxnLst/>
            <a:rect l="l" t="t" r="r" b="b"/>
            <a:pathLst>
              <a:path w="1218160" h="1624214">
                <a:moveTo>
                  <a:pt x="0" y="0"/>
                </a:moveTo>
                <a:lnTo>
                  <a:pt x="1218161" y="0"/>
                </a:lnTo>
                <a:lnTo>
                  <a:pt x="1218161" y="1624213"/>
                </a:lnTo>
                <a:lnTo>
                  <a:pt x="0" y="1624213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20"/>
          <p:cNvSpPr/>
          <p:nvPr/>
        </p:nvSpPr>
        <p:spPr>
          <a:xfrm rot="-3644145">
            <a:off x="15189559" y="7333690"/>
            <a:ext cx="1264873" cy="1526242"/>
          </a:xfrm>
          <a:custGeom>
            <a:avLst/>
            <a:gdLst/>
            <a:ahLst/>
            <a:cxnLst/>
            <a:rect l="l" t="t" r="r" b="b"/>
            <a:pathLst>
              <a:path w="1264873" h="1526242">
                <a:moveTo>
                  <a:pt x="0" y="0"/>
                </a:moveTo>
                <a:lnTo>
                  <a:pt x="1264873" y="0"/>
                </a:lnTo>
                <a:lnTo>
                  <a:pt x="1264873" y="1526242"/>
                </a:lnTo>
                <a:lnTo>
                  <a:pt x="0" y="1526242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1" name="Group 21"/>
          <p:cNvGrpSpPr/>
          <p:nvPr/>
        </p:nvGrpSpPr>
        <p:grpSpPr>
          <a:xfrm>
            <a:off x="992012" y="2563262"/>
            <a:ext cx="4941518" cy="5160476"/>
            <a:chOff x="0" y="0"/>
            <a:chExt cx="6588691" cy="6880635"/>
          </a:xfrm>
        </p:grpSpPr>
        <p:sp>
          <p:nvSpPr>
            <p:cNvPr id="22" name="TextBox 22"/>
            <p:cNvSpPr txBox="1"/>
            <p:nvPr/>
          </p:nvSpPr>
          <p:spPr>
            <a:xfrm>
              <a:off x="32612" y="3561490"/>
              <a:ext cx="6556079" cy="3319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400">
                  <a:solidFill>
                    <a:srgbClr val="191919"/>
                  </a:solidFill>
                  <a:latin typeface="DM Sans"/>
                </a:rPr>
                <a:t>Use these design resources in your Canva Presentation.</a:t>
              </a:r>
            </a:p>
            <a:p>
              <a:pPr>
                <a:lnSpc>
                  <a:spcPts val="3359"/>
                </a:lnSpc>
              </a:pPr>
              <a:r>
                <a:rPr lang="en-US" sz="2400">
                  <a:solidFill>
                    <a:srgbClr val="191919"/>
                  </a:solidFill>
                  <a:latin typeface="DM Sans"/>
                </a:rPr>
                <a:t>Happy designing! </a:t>
              </a:r>
            </a:p>
            <a:p>
              <a:pPr>
                <a:lnSpc>
                  <a:spcPts val="3359"/>
                </a:lnSpc>
              </a:pPr>
              <a:endParaRPr lang="en-US" sz="2400">
                <a:solidFill>
                  <a:srgbClr val="191919"/>
                </a:solidFill>
                <a:latin typeface="DM Sans"/>
              </a:endParaRPr>
            </a:p>
            <a:p>
              <a:pPr>
                <a:lnSpc>
                  <a:spcPts val="3359"/>
                </a:lnSpc>
              </a:pPr>
              <a:r>
                <a:rPr lang="en-US" sz="2400">
                  <a:solidFill>
                    <a:srgbClr val="191919"/>
                  </a:solidFill>
                  <a:latin typeface="DM Sans"/>
                </a:rPr>
                <a:t>Don't forget to delete this page before presenting. 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142875"/>
              <a:ext cx="6556079" cy="26511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500"/>
                </a:lnSpc>
              </a:pPr>
              <a:r>
                <a:rPr lang="en-US" sz="7500">
                  <a:solidFill>
                    <a:srgbClr val="FFFFFF"/>
                  </a:solidFill>
                  <a:latin typeface="DM Sans Bold"/>
                </a:rPr>
                <a:t>Resource </a:t>
              </a:r>
            </a:p>
            <a:p>
              <a:pPr marL="0" lvl="0" indent="0" algn="l">
                <a:lnSpc>
                  <a:spcPts val="7500"/>
                </a:lnSpc>
              </a:pPr>
              <a:r>
                <a:rPr lang="en-US" sz="7500">
                  <a:solidFill>
                    <a:srgbClr val="191919"/>
                  </a:solidFill>
                  <a:latin typeface="DM Sans Bold"/>
                </a:rPr>
                <a:t>Page</a:t>
              </a: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/>
          <p:cNvGraphicFramePr>
            <a:graphicFrameLocks noGrp="1"/>
          </p:cNvGraphicFramePr>
          <p:nvPr/>
        </p:nvGraphicFramePr>
        <p:xfrm>
          <a:off x="6925541" y="-141663"/>
          <a:ext cx="11362458" cy="10419137"/>
        </p:xfrm>
        <a:graphic>
          <a:graphicData uri="http://schemas.openxmlformats.org/drawingml/2006/table">
            <a:tbl>
              <a:tblPr/>
              <a:tblGrid>
                <a:gridCol w="56812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812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03552"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191919"/>
                          </a:solidFill>
                          <a:latin typeface="DM Sans Bold"/>
                        </a:rPr>
                        <a:t>B</a:t>
                      </a:r>
                      <a:r>
                        <a:rPr lang="en-US" sz="2799">
                          <a:solidFill>
                            <a:srgbClr val="191919"/>
                          </a:solidFill>
                          <a:latin typeface="DM Sans"/>
                        </a:rPr>
                        <a:t> FOR BLUR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1CD7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191919"/>
                          </a:solidFill>
                          <a:latin typeface="DM Sans Bold"/>
                        </a:rPr>
                        <a:t>C</a:t>
                      </a:r>
                      <a:r>
                        <a:rPr lang="en-US" sz="2799">
                          <a:solidFill>
                            <a:srgbClr val="191919"/>
                          </a:solidFill>
                          <a:latin typeface="DM Sans"/>
                        </a:rPr>
                        <a:t> FOR CONFETTI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32416"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191919"/>
                          </a:solidFill>
                          <a:latin typeface="DM Sans Bold"/>
                        </a:rPr>
                        <a:t>D</a:t>
                      </a:r>
                      <a:r>
                        <a:rPr lang="en-US" sz="2799">
                          <a:solidFill>
                            <a:srgbClr val="191919"/>
                          </a:solidFill>
                          <a:latin typeface="DM Sans"/>
                        </a:rPr>
                        <a:t> FOR A DRUMROLL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191919"/>
                          </a:solidFill>
                          <a:latin typeface="DM Sans Bold"/>
                        </a:rPr>
                        <a:t>M</a:t>
                      </a:r>
                      <a:r>
                        <a:rPr lang="en-US" sz="2799">
                          <a:solidFill>
                            <a:srgbClr val="191919"/>
                          </a:solidFill>
                          <a:latin typeface="DM Sans"/>
                        </a:rPr>
                        <a:t> FOR MIC DROP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1CD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32416"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191919"/>
                          </a:solidFill>
                          <a:latin typeface="DM Sans Bold"/>
                        </a:rPr>
                        <a:t>O </a:t>
                      </a:r>
                      <a:r>
                        <a:rPr lang="en-US" sz="2799">
                          <a:solidFill>
                            <a:srgbClr val="191919"/>
                          </a:solidFill>
                          <a:latin typeface="DM Sans"/>
                        </a:rPr>
                        <a:t>FOR BUBBLES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1CD7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191919"/>
                          </a:solidFill>
                          <a:latin typeface="DM Sans Bold"/>
                        </a:rPr>
                        <a:t>Q</a:t>
                      </a:r>
                      <a:r>
                        <a:rPr lang="en-US" sz="2799">
                          <a:solidFill>
                            <a:srgbClr val="191919"/>
                          </a:solidFill>
                          <a:latin typeface="DM Sans"/>
                        </a:rPr>
                        <a:t> FOR QUIET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50753"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191919"/>
                          </a:solidFill>
                          <a:latin typeface="DM Sans Bold"/>
                        </a:rPr>
                        <a:t>U</a:t>
                      </a:r>
                      <a:r>
                        <a:rPr lang="en-US" sz="2799">
                          <a:solidFill>
                            <a:srgbClr val="191919"/>
                          </a:solidFill>
                          <a:latin typeface="DM Sans"/>
                        </a:rPr>
                        <a:t> FOR UNVEIL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191919"/>
                          </a:solidFill>
                          <a:latin typeface="DM Sans"/>
                        </a:rPr>
                        <a:t>ANY NUMBER FROM</a:t>
                      </a:r>
                      <a:endParaRPr lang="en-US" sz="1100"/>
                    </a:p>
                    <a:p>
                      <a:pPr algn="ctr">
                        <a:lnSpc>
                          <a:spcPts val="3919"/>
                        </a:lnSpc>
                      </a:pPr>
                      <a:r>
                        <a:rPr lang="en-US" sz="2799">
                          <a:solidFill>
                            <a:srgbClr val="191919"/>
                          </a:solidFill>
                          <a:latin typeface="DM Sans Bold"/>
                        </a:rPr>
                        <a:t>0-9</a:t>
                      </a:r>
                      <a:r>
                        <a:rPr lang="en-US" sz="2799">
                          <a:solidFill>
                            <a:srgbClr val="191919"/>
                          </a:solidFill>
                          <a:latin typeface="DM Sans"/>
                        </a:rPr>
                        <a:t> FOR A TIMER</a:t>
                      </a: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1CD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3" name="Group 3"/>
          <p:cNvGrpSpPr/>
          <p:nvPr/>
        </p:nvGrpSpPr>
        <p:grpSpPr>
          <a:xfrm>
            <a:off x="1028700" y="2353712"/>
            <a:ext cx="4941518" cy="5579576"/>
            <a:chOff x="0" y="0"/>
            <a:chExt cx="6588691" cy="7439435"/>
          </a:xfrm>
        </p:grpSpPr>
        <p:sp>
          <p:nvSpPr>
            <p:cNvPr id="4" name="TextBox 4"/>
            <p:cNvSpPr txBox="1"/>
            <p:nvPr/>
          </p:nvSpPr>
          <p:spPr>
            <a:xfrm>
              <a:off x="32612" y="3561490"/>
              <a:ext cx="6556079" cy="38779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400">
                  <a:solidFill>
                    <a:srgbClr val="191919"/>
                  </a:solidFill>
                  <a:latin typeface="DM Sans"/>
                </a:rPr>
                <a:t>Find the magic and fun</a:t>
              </a:r>
            </a:p>
            <a:p>
              <a:pPr>
                <a:lnSpc>
                  <a:spcPts val="3359"/>
                </a:lnSpc>
              </a:pPr>
              <a:r>
                <a:rPr lang="en-US" sz="2400">
                  <a:solidFill>
                    <a:srgbClr val="191919"/>
                  </a:solidFill>
                  <a:latin typeface="DM Sans"/>
                </a:rPr>
                <a:t>in presenting with Canva Presentations. Press the following keys while on Present mode! </a:t>
              </a:r>
            </a:p>
            <a:p>
              <a:pPr>
                <a:lnSpc>
                  <a:spcPts val="3359"/>
                </a:lnSpc>
              </a:pPr>
              <a:endParaRPr lang="en-US" sz="2400">
                <a:solidFill>
                  <a:srgbClr val="191919"/>
                </a:solidFill>
                <a:latin typeface="DM Sans"/>
              </a:endParaRPr>
            </a:p>
            <a:p>
              <a:pPr>
                <a:lnSpc>
                  <a:spcPts val="3359"/>
                </a:lnSpc>
              </a:pPr>
              <a:r>
                <a:rPr lang="en-US" sz="2400">
                  <a:solidFill>
                    <a:srgbClr val="191919"/>
                  </a:solidFill>
                  <a:latin typeface="DM Sans"/>
                </a:rPr>
                <a:t>Don't forget to delete this page before presenting. 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42875"/>
              <a:ext cx="6556079" cy="26511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500"/>
                </a:lnSpc>
              </a:pPr>
              <a:r>
                <a:rPr lang="en-US" sz="7500">
                  <a:solidFill>
                    <a:srgbClr val="35E184"/>
                  </a:solidFill>
                  <a:latin typeface="DM Sans Bold"/>
                </a:rPr>
                <a:t>Resource</a:t>
              </a:r>
              <a:r>
                <a:rPr lang="en-US" sz="7500">
                  <a:solidFill>
                    <a:srgbClr val="191919"/>
                  </a:solidFill>
                  <a:latin typeface="DM Sans Bold"/>
                </a:rPr>
                <a:t> </a:t>
              </a:r>
            </a:p>
            <a:p>
              <a:pPr marL="0" lvl="0" indent="0" algn="l">
                <a:lnSpc>
                  <a:spcPts val="7500"/>
                </a:lnSpc>
              </a:pPr>
              <a:r>
                <a:rPr lang="en-US" sz="7500">
                  <a:solidFill>
                    <a:srgbClr val="191919"/>
                  </a:solidFill>
                  <a:latin typeface="DM Sans Bold"/>
                </a:rPr>
                <a:t>Page</a:t>
              </a: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6925541" cy="10287000"/>
            <a:chOff x="0" y="0"/>
            <a:chExt cx="1824011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824011" cy="2709333"/>
            </a:xfrm>
            <a:custGeom>
              <a:avLst/>
              <a:gdLst/>
              <a:ahLst/>
              <a:cxnLst/>
              <a:rect l="l" t="t" r="r" b="b"/>
              <a:pathLst>
                <a:path w="1824011" h="2709333">
                  <a:moveTo>
                    <a:pt x="0" y="0"/>
                  </a:moveTo>
                  <a:lnTo>
                    <a:pt x="1824011" y="0"/>
                  </a:lnTo>
                  <a:lnTo>
                    <a:pt x="182401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31CD7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824011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92012" y="2353712"/>
            <a:ext cx="4941518" cy="5579576"/>
            <a:chOff x="0" y="0"/>
            <a:chExt cx="6588691" cy="7439435"/>
          </a:xfrm>
        </p:grpSpPr>
        <p:sp>
          <p:nvSpPr>
            <p:cNvPr id="6" name="TextBox 6"/>
            <p:cNvSpPr txBox="1"/>
            <p:nvPr/>
          </p:nvSpPr>
          <p:spPr>
            <a:xfrm>
              <a:off x="32612" y="3561490"/>
              <a:ext cx="6556079" cy="38779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400">
                  <a:solidFill>
                    <a:srgbClr val="191919"/>
                  </a:solidFill>
                  <a:latin typeface="DM Sans"/>
                </a:rPr>
                <a:t>Presenting live not your thing?</a:t>
              </a:r>
            </a:p>
            <a:p>
              <a:pPr>
                <a:lnSpc>
                  <a:spcPts val="3359"/>
                </a:lnSpc>
              </a:pPr>
              <a:r>
                <a:rPr lang="en-US" sz="2400">
                  <a:solidFill>
                    <a:srgbClr val="191919"/>
                  </a:solidFill>
                  <a:latin typeface="DM Sans"/>
                </a:rPr>
                <a:t>No worries! Record your Canva Presentation your audience can watch at their own pace. </a:t>
              </a:r>
            </a:p>
            <a:p>
              <a:pPr>
                <a:lnSpc>
                  <a:spcPts val="3359"/>
                </a:lnSpc>
              </a:pPr>
              <a:endParaRPr lang="en-US" sz="2400">
                <a:solidFill>
                  <a:srgbClr val="191919"/>
                </a:solidFill>
                <a:latin typeface="DM Sans"/>
              </a:endParaRPr>
            </a:p>
            <a:p>
              <a:pPr>
                <a:lnSpc>
                  <a:spcPts val="3359"/>
                </a:lnSpc>
              </a:pPr>
              <a:r>
                <a:rPr lang="en-US" sz="2400">
                  <a:solidFill>
                    <a:srgbClr val="191919"/>
                  </a:solidFill>
                  <a:latin typeface="DM Sans"/>
                </a:rPr>
                <a:t>Don't forget to delete this page before presenting. 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142875"/>
              <a:ext cx="6556079" cy="26511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500"/>
                </a:lnSpc>
              </a:pPr>
              <a:r>
                <a:rPr lang="en-US" sz="7500">
                  <a:solidFill>
                    <a:srgbClr val="FFFFFF"/>
                  </a:solidFill>
                  <a:latin typeface="DM Sans Bold"/>
                </a:rPr>
                <a:t>Resource </a:t>
              </a:r>
            </a:p>
            <a:p>
              <a:pPr marL="0" lvl="0" indent="0" algn="l">
                <a:lnSpc>
                  <a:spcPts val="7500"/>
                </a:lnSpc>
              </a:pPr>
              <a:r>
                <a:rPr lang="en-US" sz="7500">
                  <a:solidFill>
                    <a:srgbClr val="191919"/>
                  </a:solidFill>
                  <a:latin typeface="DM Sans Bold"/>
                </a:rPr>
                <a:t>Page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8362174" y="1383371"/>
            <a:ext cx="8449142" cy="7520257"/>
            <a:chOff x="0" y="0"/>
            <a:chExt cx="11265523" cy="10027010"/>
          </a:xfrm>
        </p:grpSpPr>
        <p:sp>
          <p:nvSpPr>
            <p:cNvPr id="9" name="TextBox 9"/>
            <p:cNvSpPr txBox="1"/>
            <p:nvPr/>
          </p:nvSpPr>
          <p:spPr>
            <a:xfrm>
              <a:off x="0" y="-47625"/>
              <a:ext cx="11265523" cy="10839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18160" lvl="1" indent="-259080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191919"/>
                  </a:solidFill>
                  <a:latin typeface="DM Sans"/>
                </a:rPr>
                <a:t>Click the Share button on the top right corner of your screen and select 'Present and Record.'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3325131"/>
              <a:ext cx="11265523" cy="10839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18160" lvl="1" indent="-259080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191919"/>
                  </a:solidFill>
                  <a:latin typeface="DM Sans"/>
                </a:rPr>
                <a:t>Feel free to choose the ‘No camera’ option and record your voice only. 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6697887"/>
              <a:ext cx="11265523" cy="16427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18160" lvl="1" indent="-259080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191919"/>
                  </a:solidFill>
                  <a:latin typeface="DM Sans"/>
                </a:rPr>
                <a:t>Once you're done, download your Canva Presentation in MP4 file format or get a link to your Talking Presentation and share it with others. 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1638753"/>
              <a:ext cx="11265523" cy="10839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18160" lvl="1" indent="-259080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191919"/>
                  </a:solidFill>
                  <a:latin typeface="DM Sans"/>
                </a:rPr>
                <a:t>Click ‘Go to recording studio,’ where you can choose the video and audio source for your video presentation. 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5011509"/>
              <a:ext cx="11265523" cy="10839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18160" lvl="1" indent="-259080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191919"/>
                  </a:solidFill>
                  <a:latin typeface="DM Sans"/>
                </a:rPr>
                <a:t>Start recording, and press pause in between takes if you have to.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8943065"/>
              <a:ext cx="11265523" cy="10839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18160" lvl="1" indent="-259080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191919"/>
                  </a:solidFill>
                  <a:latin typeface="DM Sans"/>
                </a:rPr>
                <a:t>You can also record a video inside the editor! Go to 'Uploads' and click on 'Record yourself'.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8566" y="0"/>
            <a:ext cx="18296566" cy="3549518"/>
            <a:chOff x="0" y="0"/>
            <a:chExt cx="4818849" cy="93485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8848" cy="934853"/>
            </a:xfrm>
            <a:custGeom>
              <a:avLst/>
              <a:gdLst/>
              <a:ahLst/>
              <a:cxnLst/>
              <a:rect l="l" t="t" r="r" b="b"/>
              <a:pathLst>
                <a:path w="4818848" h="934853">
                  <a:moveTo>
                    <a:pt x="0" y="0"/>
                  </a:moveTo>
                  <a:lnTo>
                    <a:pt x="4818848" y="0"/>
                  </a:lnTo>
                  <a:lnTo>
                    <a:pt x="4818848" y="934853"/>
                  </a:lnTo>
                  <a:lnTo>
                    <a:pt x="0" y="934853"/>
                  </a:lnTo>
                  <a:close/>
                </a:path>
              </a:pathLst>
            </a:custGeom>
            <a:solidFill>
              <a:srgbClr val="31CD7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18849" cy="9824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3608249" y="5381219"/>
            <a:ext cx="3651051" cy="2267331"/>
            <a:chOff x="0" y="0"/>
            <a:chExt cx="2754405" cy="171050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754406" cy="1710507"/>
            </a:xfrm>
            <a:custGeom>
              <a:avLst/>
              <a:gdLst/>
              <a:ahLst/>
              <a:cxnLst/>
              <a:rect l="l" t="t" r="r" b="b"/>
              <a:pathLst>
                <a:path w="2754406" h="1710507">
                  <a:moveTo>
                    <a:pt x="63614" y="0"/>
                  </a:moveTo>
                  <a:lnTo>
                    <a:pt x="2690792" y="0"/>
                  </a:lnTo>
                  <a:cubicBezTo>
                    <a:pt x="2725925" y="0"/>
                    <a:pt x="2754406" y="28481"/>
                    <a:pt x="2754406" y="63614"/>
                  </a:cubicBezTo>
                  <a:lnTo>
                    <a:pt x="2754406" y="1646893"/>
                  </a:lnTo>
                  <a:cubicBezTo>
                    <a:pt x="2754406" y="1682026"/>
                    <a:pt x="2725925" y="1710507"/>
                    <a:pt x="2690792" y="1710507"/>
                  </a:cubicBezTo>
                  <a:lnTo>
                    <a:pt x="63614" y="1710507"/>
                  </a:lnTo>
                  <a:cubicBezTo>
                    <a:pt x="28481" y="1710507"/>
                    <a:pt x="0" y="1682026"/>
                    <a:pt x="0" y="1646893"/>
                  </a:cubicBezTo>
                  <a:lnTo>
                    <a:pt x="0" y="63614"/>
                  </a:lnTo>
                  <a:cubicBezTo>
                    <a:pt x="0" y="28481"/>
                    <a:pt x="28481" y="0"/>
                    <a:pt x="63614" y="0"/>
                  </a:cubicBezTo>
                  <a:close/>
                </a:path>
              </a:pathLst>
            </a:custGeom>
            <a:solidFill>
              <a:srgbClr val="EDEDED"/>
            </a:solidFill>
            <a:ln cap="rnd">
              <a:noFill/>
              <a:prstDash val="sysDot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2754405" cy="1748607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>
                <a:lnSpc>
                  <a:spcPts val="2100"/>
                </a:lnSpc>
              </a:pPr>
              <a:r>
                <a:rPr lang="en-US" sz="1500">
                  <a:solidFill>
                    <a:srgbClr val="191919"/>
                  </a:solidFill>
                  <a:latin typeface="DM Sans Bold"/>
                </a:rPr>
                <a:t>Tip:</a:t>
              </a:r>
              <a:r>
                <a:rPr lang="en-US" sz="1500">
                  <a:solidFill>
                    <a:srgbClr val="191919"/>
                  </a:solidFill>
                  <a:latin typeface="DM Sans"/>
                </a:rPr>
                <a:t> Use links to go to a different page inside your presentation. </a:t>
              </a:r>
            </a:p>
            <a:p>
              <a:pPr>
                <a:lnSpc>
                  <a:spcPts val="2100"/>
                </a:lnSpc>
              </a:pPr>
              <a:endParaRPr lang="en-US" sz="1500">
                <a:solidFill>
                  <a:srgbClr val="191919"/>
                </a:solidFill>
                <a:latin typeface="DM Sans"/>
              </a:endParaRPr>
            </a:p>
            <a:p>
              <a:pPr>
                <a:lnSpc>
                  <a:spcPts val="2100"/>
                </a:lnSpc>
              </a:pPr>
              <a:r>
                <a:rPr lang="en-US" sz="1500">
                  <a:solidFill>
                    <a:srgbClr val="191919"/>
                  </a:solidFill>
                  <a:latin typeface="DM Sans Bold"/>
                </a:rPr>
                <a:t>How: </a:t>
              </a:r>
              <a:r>
                <a:rPr lang="en-US" sz="1500">
                  <a:solidFill>
                    <a:srgbClr val="191919"/>
                  </a:solidFill>
                  <a:latin typeface="DM Sans"/>
                </a:rPr>
                <a:t>Highlight text, click on the link symbol on the toolbar, and select the page in your presentation  you want to connect.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28700" y="761871"/>
            <a:ext cx="11274369" cy="2025775"/>
            <a:chOff x="0" y="0"/>
            <a:chExt cx="15032492" cy="2701034"/>
          </a:xfrm>
        </p:grpSpPr>
        <p:sp>
          <p:nvSpPr>
            <p:cNvPr id="9" name="TextBox 9"/>
            <p:cNvSpPr txBox="1"/>
            <p:nvPr/>
          </p:nvSpPr>
          <p:spPr>
            <a:xfrm>
              <a:off x="0" y="2081909"/>
              <a:ext cx="15032492" cy="6191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00"/>
                </a:lnSpc>
              </a:pPr>
              <a:r>
                <a:rPr lang="en-US" sz="3000">
                  <a:solidFill>
                    <a:srgbClr val="191919"/>
                  </a:solidFill>
                  <a:latin typeface="DM Sans"/>
                </a:rPr>
                <a:t>OUR KEY DISCUSSION POINTS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161925"/>
              <a:ext cx="15032492" cy="16668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9000"/>
                </a:lnSpc>
              </a:pPr>
              <a:r>
                <a:rPr lang="en-US" sz="9000">
                  <a:solidFill>
                    <a:srgbClr val="FFFFFF"/>
                  </a:solidFill>
                  <a:latin typeface="DM Sans Bold"/>
                </a:rPr>
                <a:t>Agenda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028700" y="4711704"/>
            <a:ext cx="5144351" cy="848631"/>
            <a:chOff x="0" y="0"/>
            <a:chExt cx="6859135" cy="113150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642843" cy="1131508"/>
            </a:xfrm>
            <a:custGeom>
              <a:avLst/>
              <a:gdLst/>
              <a:ahLst/>
              <a:cxnLst/>
              <a:rect l="l" t="t" r="r" b="b"/>
              <a:pathLst>
                <a:path w="1642843" h="1131508">
                  <a:moveTo>
                    <a:pt x="0" y="0"/>
                  </a:moveTo>
                  <a:lnTo>
                    <a:pt x="1642843" y="0"/>
                  </a:lnTo>
                  <a:lnTo>
                    <a:pt x="1642843" y="1131508"/>
                  </a:lnTo>
                  <a:lnTo>
                    <a:pt x="0" y="11315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973255" y="279369"/>
              <a:ext cx="4885880" cy="525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400" u="sng">
                  <a:solidFill>
                    <a:srgbClr val="191919"/>
                  </a:solidFill>
                  <a:latin typeface="DM Sans"/>
                  <a:hlinkClick r:id="rId3" action="ppaction://hlinksldjump"/>
                </a:rPr>
                <a:t>Introduction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295327" y="6407518"/>
            <a:ext cx="4877724" cy="879200"/>
            <a:chOff x="0" y="0"/>
            <a:chExt cx="6503632" cy="1172267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931952" cy="1172267"/>
            </a:xfrm>
            <a:custGeom>
              <a:avLst/>
              <a:gdLst/>
              <a:ahLst/>
              <a:cxnLst/>
              <a:rect l="l" t="t" r="r" b="b"/>
              <a:pathLst>
                <a:path w="931952" h="1172267">
                  <a:moveTo>
                    <a:pt x="0" y="0"/>
                  </a:moveTo>
                  <a:lnTo>
                    <a:pt x="931952" y="0"/>
                  </a:lnTo>
                  <a:lnTo>
                    <a:pt x="931952" y="1172267"/>
                  </a:lnTo>
                  <a:lnTo>
                    <a:pt x="0" y="11722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617752" y="299748"/>
              <a:ext cx="4885880" cy="525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400" u="sng">
                  <a:solidFill>
                    <a:srgbClr val="191919"/>
                  </a:solidFill>
                  <a:latin typeface="DM Sans"/>
                  <a:hlinkClick r:id="rId5" action="ppaction://hlinksldjump"/>
                </a:rPr>
                <a:t>Profile Overview 1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114789" y="8134897"/>
            <a:ext cx="5058262" cy="846639"/>
            <a:chOff x="0" y="0"/>
            <a:chExt cx="6744350" cy="1128851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413273" cy="1128851"/>
            </a:xfrm>
            <a:custGeom>
              <a:avLst/>
              <a:gdLst/>
              <a:ahLst/>
              <a:cxnLst/>
              <a:rect l="l" t="t" r="r" b="b"/>
              <a:pathLst>
                <a:path w="1413273" h="1128851">
                  <a:moveTo>
                    <a:pt x="0" y="0"/>
                  </a:moveTo>
                  <a:lnTo>
                    <a:pt x="1413273" y="0"/>
                  </a:lnTo>
                  <a:lnTo>
                    <a:pt x="1413273" y="1128851"/>
                  </a:lnTo>
                  <a:lnTo>
                    <a:pt x="0" y="11288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1858470" y="278041"/>
              <a:ext cx="4885880" cy="525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400" u="sng">
                  <a:solidFill>
                    <a:srgbClr val="191919"/>
                  </a:solidFill>
                  <a:latin typeface="DM Sans"/>
                  <a:hlinkClick r:id="rId7" action="ppaction://hlinksldjump"/>
                </a:rPr>
                <a:t>Profile Overview 2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7244807" y="4672848"/>
            <a:ext cx="5058262" cy="927339"/>
            <a:chOff x="0" y="0"/>
            <a:chExt cx="6744350" cy="1236452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176175" cy="1236452"/>
            </a:xfrm>
            <a:custGeom>
              <a:avLst/>
              <a:gdLst/>
              <a:ahLst/>
              <a:cxnLst/>
              <a:rect l="l" t="t" r="r" b="b"/>
              <a:pathLst>
                <a:path w="1176175" h="1236452">
                  <a:moveTo>
                    <a:pt x="0" y="0"/>
                  </a:moveTo>
                  <a:lnTo>
                    <a:pt x="1176175" y="0"/>
                  </a:lnTo>
                  <a:lnTo>
                    <a:pt x="1176175" y="1236452"/>
                  </a:lnTo>
                  <a:lnTo>
                    <a:pt x="0" y="12364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1858470" y="331841"/>
              <a:ext cx="4885880" cy="525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400" u="sng">
                  <a:solidFill>
                    <a:srgbClr val="191919"/>
                  </a:solidFill>
                  <a:latin typeface="DM Sans"/>
                  <a:hlinkClick r:id="rId9" action="ppaction://hlinksldjump"/>
                </a:rPr>
                <a:t>Profile Overview 3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7241094" y="6407518"/>
            <a:ext cx="5061975" cy="879200"/>
            <a:chOff x="0" y="0"/>
            <a:chExt cx="6749300" cy="1172267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181125" cy="1172267"/>
            </a:xfrm>
            <a:custGeom>
              <a:avLst/>
              <a:gdLst/>
              <a:ahLst/>
              <a:cxnLst/>
              <a:rect l="l" t="t" r="r" b="b"/>
              <a:pathLst>
                <a:path w="1181125" h="1172267">
                  <a:moveTo>
                    <a:pt x="0" y="0"/>
                  </a:moveTo>
                  <a:lnTo>
                    <a:pt x="1181125" y="0"/>
                  </a:lnTo>
                  <a:lnTo>
                    <a:pt x="1181125" y="1172267"/>
                  </a:lnTo>
                  <a:lnTo>
                    <a:pt x="0" y="11722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1863420" y="300413"/>
              <a:ext cx="4885880" cy="525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400" u="sng">
                  <a:solidFill>
                    <a:srgbClr val="191919"/>
                  </a:solidFill>
                  <a:latin typeface="DM Sans"/>
                  <a:hlinkClick r:id="rId11" action="ppaction://hlinksldjump"/>
                </a:rPr>
                <a:t>Summary and Analysis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7314354" y="8185789"/>
            <a:ext cx="4988715" cy="745850"/>
            <a:chOff x="0" y="0"/>
            <a:chExt cx="6651620" cy="994467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985765" cy="994467"/>
            </a:xfrm>
            <a:custGeom>
              <a:avLst/>
              <a:gdLst/>
              <a:ahLst/>
              <a:cxnLst/>
              <a:rect l="l" t="t" r="r" b="b"/>
              <a:pathLst>
                <a:path w="985765" h="994467">
                  <a:moveTo>
                    <a:pt x="0" y="0"/>
                  </a:moveTo>
                  <a:lnTo>
                    <a:pt x="985765" y="0"/>
                  </a:lnTo>
                  <a:lnTo>
                    <a:pt x="985765" y="994467"/>
                  </a:lnTo>
                  <a:lnTo>
                    <a:pt x="0" y="9944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1765740" y="210848"/>
              <a:ext cx="4885880" cy="525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400" u="sng">
                  <a:solidFill>
                    <a:srgbClr val="191919"/>
                  </a:solidFill>
                  <a:latin typeface="DM Sans"/>
                  <a:hlinkClick r:id="rId13" action="ppaction://hlinksldjump"/>
                </a:rPr>
                <a:t>Action Items</a:t>
              </a:r>
            </a:p>
          </p:txBody>
        </p:sp>
      </p:grpSp>
      <p:sp>
        <p:nvSpPr>
          <p:cNvPr id="29" name="Freeform 29"/>
          <p:cNvSpPr/>
          <p:nvPr/>
        </p:nvSpPr>
        <p:spPr>
          <a:xfrm>
            <a:off x="14667644" y="-277766"/>
            <a:ext cx="3893071" cy="3965165"/>
          </a:xfrm>
          <a:custGeom>
            <a:avLst/>
            <a:gdLst/>
            <a:ahLst/>
            <a:cxnLst/>
            <a:rect l="l" t="t" r="r" b="b"/>
            <a:pathLst>
              <a:path w="3893071" h="3965165">
                <a:moveTo>
                  <a:pt x="0" y="0"/>
                </a:moveTo>
                <a:lnTo>
                  <a:pt x="3893071" y="0"/>
                </a:lnTo>
                <a:lnTo>
                  <a:pt x="3893071" y="3965165"/>
                </a:lnTo>
                <a:lnTo>
                  <a:pt x="0" y="3965165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alphaModFix amt="47000"/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CD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3239013">
            <a:off x="11370128" y="7100092"/>
            <a:ext cx="1716659" cy="1182349"/>
          </a:xfrm>
          <a:custGeom>
            <a:avLst/>
            <a:gdLst/>
            <a:ahLst/>
            <a:cxnLst/>
            <a:rect l="l" t="t" r="r" b="b"/>
            <a:pathLst>
              <a:path w="1716659" h="1182349">
                <a:moveTo>
                  <a:pt x="0" y="0"/>
                </a:moveTo>
                <a:lnTo>
                  <a:pt x="1716659" y="0"/>
                </a:lnTo>
                <a:lnTo>
                  <a:pt x="1716659" y="1182349"/>
                </a:lnTo>
                <a:lnTo>
                  <a:pt x="0" y="11823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0" y="7892781"/>
            <a:ext cx="18288000" cy="2394219"/>
            <a:chOff x="0" y="0"/>
            <a:chExt cx="4816593" cy="63057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630576"/>
            </a:xfrm>
            <a:custGeom>
              <a:avLst/>
              <a:gdLst/>
              <a:ahLst/>
              <a:cxnLst/>
              <a:rect l="l" t="t" r="r" b="b"/>
              <a:pathLst>
                <a:path w="4816592" h="630576">
                  <a:moveTo>
                    <a:pt x="0" y="0"/>
                  </a:moveTo>
                  <a:lnTo>
                    <a:pt x="4816592" y="0"/>
                  </a:lnTo>
                  <a:lnTo>
                    <a:pt x="4816592" y="630576"/>
                  </a:lnTo>
                  <a:lnTo>
                    <a:pt x="0" y="63057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4816593" cy="6305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65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4148128" y="8749645"/>
            <a:ext cx="3111172" cy="680491"/>
            <a:chOff x="0" y="0"/>
            <a:chExt cx="819403" cy="17922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9403" cy="179224"/>
            </a:xfrm>
            <a:custGeom>
              <a:avLst/>
              <a:gdLst/>
              <a:ahLst/>
              <a:cxnLst/>
              <a:rect l="l" t="t" r="r" b="b"/>
              <a:pathLst>
                <a:path w="819403" h="179224">
                  <a:moveTo>
                    <a:pt x="77141" y="0"/>
                  </a:moveTo>
                  <a:lnTo>
                    <a:pt x="742262" y="0"/>
                  </a:lnTo>
                  <a:cubicBezTo>
                    <a:pt x="784866" y="0"/>
                    <a:pt x="819403" y="34537"/>
                    <a:pt x="819403" y="77141"/>
                  </a:cubicBezTo>
                  <a:lnTo>
                    <a:pt x="819403" y="102083"/>
                  </a:lnTo>
                  <a:cubicBezTo>
                    <a:pt x="819403" y="144687"/>
                    <a:pt x="784866" y="179224"/>
                    <a:pt x="742262" y="179224"/>
                  </a:cubicBezTo>
                  <a:lnTo>
                    <a:pt x="77141" y="179224"/>
                  </a:lnTo>
                  <a:cubicBezTo>
                    <a:pt x="34537" y="179224"/>
                    <a:pt x="0" y="144687"/>
                    <a:pt x="0" y="102083"/>
                  </a:cubicBezTo>
                  <a:lnTo>
                    <a:pt x="0" y="77141"/>
                  </a:lnTo>
                  <a:cubicBezTo>
                    <a:pt x="0" y="34537"/>
                    <a:pt x="34537" y="0"/>
                    <a:pt x="77141" y="0"/>
                  </a:cubicBezTo>
                  <a:close/>
                </a:path>
              </a:pathLst>
            </a:custGeom>
            <a:solidFill>
              <a:srgbClr val="EDEDED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0"/>
              <a:ext cx="819403" cy="179224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1680"/>
                </a:lnSpc>
              </a:pPr>
              <a:r>
                <a:rPr lang="en-US" sz="1400" u="sng">
                  <a:solidFill>
                    <a:srgbClr val="191919"/>
                  </a:solidFill>
                  <a:latin typeface="DM Sans"/>
                  <a:hlinkClick r:id="rId3" action="ppaction://hlinksldjump"/>
                </a:rPr>
                <a:t>BACK TO </a:t>
              </a:r>
              <a:r>
                <a:rPr lang="en-US" sz="1400" u="sng">
                  <a:solidFill>
                    <a:srgbClr val="191919"/>
                  </a:solidFill>
                  <a:latin typeface="DM Sans Bold"/>
                  <a:hlinkClick r:id="rId3" action="ppaction://hlinksldjump"/>
                </a:rPr>
                <a:t>AGENDA PAGE</a:t>
              </a:r>
            </a:p>
          </p:txBody>
        </p:sp>
      </p:grpSp>
      <p:sp>
        <p:nvSpPr>
          <p:cNvPr id="12" name="Freeform 12"/>
          <p:cNvSpPr/>
          <p:nvPr/>
        </p:nvSpPr>
        <p:spPr>
          <a:xfrm>
            <a:off x="11370128" y="1586402"/>
            <a:ext cx="5889172" cy="4814398"/>
          </a:xfrm>
          <a:custGeom>
            <a:avLst/>
            <a:gdLst/>
            <a:ahLst/>
            <a:cxnLst/>
            <a:rect l="l" t="t" r="r" b="b"/>
            <a:pathLst>
              <a:path w="5889172" h="4814398">
                <a:moveTo>
                  <a:pt x="0" y="0"/>
                </a:moveTo>
                <a:lnTo>
                  <a:pt x="5889172" y="0"/>
                </a:lnTo>
                <a:lnTo>
                  <a:pt x="5889172" y="4814398"/>
                </a:lnTo>
                <a:lnTo>
                  <a:pt x="0" y="481439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16516405" y="6205513"/>
            <a:ext cx="2112350" cy="1246286"/>
          </a:xfrm>
          <a:custGeom>
            <a:avLst/>
            <a:gdLst/>
            <a:ahLst/>
            <a:cxnLst/>
            <a:rect l="l" t="t" r="r" b="b"/>
            <a:pathLst>
              <a:path w="2112350" h="1246286">
                <a:moveTo>
                  <a:pt x="0" y="0"/>
                </a:moveTo>
                <a:lnTo>
                  <a:pt x="2112350" y="0"/>
                </a:lnTo>
                <a:lnTo>
                  <a:pt x="2112350" y="1246286"/>
                </a:lnTo>
                <a:lnTo>
                  <a:pt x="0" y="124628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4" name="Group 14"/>
          <p:cNvGrpSpPr/>
          <p:nvPr/>
        </p:nvGrpSpPr>
        <p:grpSpPr>
          <a:xfrm>
            <a:off x="1028700" y="3034260"/>
            <a:ext cx="9366598" cy="3184588"/>
            <a:chOff x="0" y="0"/>
            <a:chExt cx="12488798" cy="4246117"/>
          </a:xfrm>
        </p:grpSpPr>
        <p:sp>
          <p:nvSpPr>
            <p:cNvPr id="15" name="TextBox 15"/>
            <p:cNvSpPr txBox="1"/>
            <p:nvPr/>
          </p:nvSpPr>
          <p:spPr>
            <a:xfrm>
              <a:off x="0" y="3162172"/>
              <a:ext cx="12488798" cy="10839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400">
                  <a:solidFill>
                    <a:srgbClr val="191919"/>
                  </a:solidFill>
                  <a:latin typeface="DM Sans"/>
                </a:rPr>
                <a:t>Learn about what matters to users and how they can have a better experience while using the company's services or products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142875"/>
              <a:ext cx="12488798" cy="26511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500"/>
                </a:lnSpc>
              </a:pPr>
              <a:r>
                <a:rPr lang="en-US" sz="7500">
                  <a:solidFill>
                    <a:srgbClr val="FFFFFF"/>
                  </a:solidFill>
                  <a:latin typeface="DM Sans Bold"/>
                </a:rPr>
                <a:t>Introduction </a:t>
              </a:r>
              <a:r>
                <a:rPr lang="en-US" sz="7500">
                  <a:solidFill>
                    <a:srgbClr val="191919"/>
                  </a:solidFill>
                  <a:latin typeface="DM Sans Bold"/>
                </a:rPr>
                <a:t>of</a:t>
              </a:r>
            </a:p>
            <a:p>
              <a:pPr marL="0" lvl="0" indent="0" algn="l">
                <a:lnSpc>
                  <a:spcPts val="7500"/>
                </a:lnSpc>
              </a:pPr>
              <a:r>
                <a:rPr lang="en-US" sz="7500">
                  <a:solidFill>
                    <a:srgbClr val="191919"/>
                  </a:solidFill>
                  <a:latin typeface="DM Sans Bold"/>
                </a:rPr>
                <a:t>User Personas</a:t>
              </a:r>
            </a:p>
          </p:txBody>
        </p:sp>
      </p:grpSp>
      <p:sp>
        <p:nvSpPr>
          <p:cNvPr id="17" name="Freeform 17"/>
          <p:cNvSpPr/>
          <p:nvPr/>
        </p:nvSpPr>
        <p:spPr>
          <a:xfrm>
            <a:off x="14589315" y="-223885"/>
            <a:ext cx="1568181" cy="1252585"/>
          </a:xfrm>
          <a:custGeom>
            <a:avLst/>
            <a:gdLst/>
            <a:ahLst/>
            <a:cxnLst/>
            <a:rect l="l" t="t" r="r" b="b"/>
            <a:pathLst>
              <a:path w="1568181" h="1252585">
                <a:moveTo>
                  <a:pt x="0" y="0"/>
                </a:moveTo>
                <a:lnTo>
                  <a:pt x="1568181" y="0"/>
                </a:lnTo>
                <a:lnTo>
                  <a:pt x="1568181" y="1252585"/>
                </a:lnTo>
                <a:lnTo>
                  <a:pt x="0" y="125258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TextBox 18"/>
          <p:cNvSpPr txBox="1"/>
          <p:nvPr/>
        </p:nvSpPr>
        <p:spPr>
          <a:xfrm>
            <a:off x="1028700" y="8715241"/>
            <a:ext cx="11884270" cy="7016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5" lvl="1" indent="-215903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191919"/>
                </a:solidFill>
                <a:latin typeface="DM Sans"/>
              </a:rPr>
              <a:t>Write a short description of the services and products offered by your company here</a:t>
            </a:r>
          </a:p>
          <a:p>
            <a:pPr marL="431805" lvl="1" indent="-215903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191919"/>
                </a:solidFill>
                <a:latin typeface="DM Sans"/>
              </a:rPr>
              <a:t>Also write a brief introduction on the user personas you will be discussing in the following pages</a:t>
            </a:r>
          </a:p>
        </p:txBody>
      </p:sp>
      <p:sp>
        <p:nvSpPr>
          <p:cNvPr id="19" name="TextBox 9">
            <a:extLst>
              <a:ext uri="{FF2B5EF4-FFF2-40B4-BE49-F238E27FC236}">
                <a16:creationId xmlns:a16="http://schemas.microsoft.com/office/drawing/2014/main" id="{8B3FABCC-150F-E150-0B53-9921122A97FC}"/>
              </a:ext>
            </a:extLst>
          </p:cNvPr>
          <p:cNvSpPr txBox="1"/>
          <p:nvPr/>
        </p:nvSpPr>
        <p:spPr>
          <a:xfrm>
            <a:off x="1532966" y="1063015"/>
            <a:ext cx="3127380" cy="3536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765"/>
              </a:lnSpc>
              <a:spcBef>
                <a:spcPct val="0"/>
              </a:spcBef>
            </a:pPr>
            <a:r>
              <a:rPr lang="en-US" sz="2304" dirty="0">
                <a:solidFill>
                  <a:srgbClr val="191919"/>
                </a:solidFill>
                <a:latin typeface="DM Sans"/>
              </a:rPr>
              <a:t>Microsoft Project</a:t>
            </a:r>
          </a:p>
        </p:txBody>
      </p:sp>
      <p:pic>
        <p:nvPicPr>
          <p:cNvPr id="20" name="Picture 2" descr="Buy Microsoft Project Professional 2021 All Languages 1 License (H30-05939)">
            <a:extLst>
              <a:ext uri="{FF2B5EF4-FFF2-40B4-BE49-F238E27FC236}">
                <a16:creationId xmlns:a16="http://schemas.microsoft.com/office/drawing/2014/main" id="{285FA973-ED4B-D6B6-744B-0378A29180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608044"/>
            <a:ext cx="1083361" cy="1083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928135" y="1028700"/>
            <a:ext cx="1908601" cy="1925449"/>
          </a:xfrm>
          <a:custGeom>
            <a:avLst/>
            <a:gdLst/>
            <a:ahLst/>
            <a:cxnLst/>
            <a:rect l="l" t="t" r="r" b="b"/>
            <a:pathLst>
              <a:path w="1908601" h="1925449">
                <a:moveTo>
                  <a:pt x="0" y="0"/>
                </a:moveTo>
                <a:lnTo>
                  <a:pt x="1908601" y="0"/>
                </a:lnTo>
                <a:lnTo>
                  <a:pt x="1908601" y="1925449"/>
                </a:lnTo>
                <a:lnTo>
                  <a:pt x="0" y="19254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aphicFrame>
        <p:nvGraphicFramePr>
          <p:cNvPr id="3" name="Table 3"/>
          <p:cNvGraphicFramePr>
            <a:graphicFrameLocks noGrp="1"/>
          </p:cNvGraphicFramePr>
          <p:nvPr/>
        </p:nvGraphicFramePr>
        <p:xfrm>
          <a:off x="1014412" y="3111852"/>
          <a:ext cx="16240125" cy="5583571"/>
        </p:xfrm>
        <a:graphic>
          <a:graphicData uri="http://schemas.openxmlformats.org/drawingml/2006/table">
            <a:tbl>
              <a:tblPr/>
              <a:tblGrid>
                <a:gridCol w="25918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506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93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48823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68227">
                <a:tc>
                  <a:txBody>
                    <a:bodyPr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>
                          <a:solidFill>
                            <a:srgbClr val="191919"/>
                          </a:solidFill>
                          <a:latin typeface="DM Sans Bold"/>
                        </a:rPr>
                        <a:t>NAME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F8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FFFFFF"/>
                          </a:solidFill>
                          <a:latin typeface="DM Sans Bold"/>
                        </a:rPr>
                        <a:t>User Persona 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1CD7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FFFFFF"/>
                          </a:solidFill>
                          <a:latin typeface="DM Sans Bold"/>
                        </a:rPr>
                        <a:t>User Persona 2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1CD7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FFFFFF"/>
                          </a:solidFill>
                          <a:latin typeface="DM Sans Bold"/>
                        </a:rPr>
                        <a:t>User Persona 3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1CD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6385">
                <a:tc>
                  <a:txBody>
                    <a:bodyPr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>
                          <a:solidFill>
                            <a:srgbClr val="191919"/>
                          </a:solidFill>
                          <a:latin typeface="DM Sans Bold"/>
                        </a:rPr>
                        <a:t>DESCRIPTION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F8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191919"/>
                          </a:solidFill>
                          <a:latin typeface="DM Sans"/>
                        </a:rPr>
                        <a:t>Briefly describe the user you created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191919"/>
                          </a:solidFill>
                          <a:latin typeface="DM Sans"/>
                        </a:rPr>
                        <a:t>Briefly describe the user you created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191919"/>
                          </a:solidFill>
                          <a:latin typeface="DM Sans"/>
                        </a:rPr>
                        <a:t>Briefly describe the user you created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26385">
                <a:tc>
                  <a:txBody>
                    <a:bodyPr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>
                          <a:solidFill>
                            <a:srgbClr val="191919"/>
                          </a:solidFill>
                          <a:latin typeface="DM Sans Bold"/>
                        </a:rPr>
                        <a:t>AGE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F8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191919"/>
                          </a:solidFill>
                          <a:latin typeface="DM Sans"/>
                        </a:rPr>
                        <a:t>Write the user's estimated age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191919"/>
                          </a:solidFill>
                          <a:latin typeface="DM Sans"/>
                        </a:rPr>
                        <a:t>Write the user's estimated age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191919"/>
                          </a:solidFill>
                          <a:latin typeface="DM Sans"/>
                        </a:rPr>
                        <a:t>Write the user's estimated age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20858">
                <a:tc>
                  <a:txBody>
                    <a:bodyPr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>
                          <a:solidFill>
                            <a:srgbClr val="191919"/>
                          </a:solidFill>
                          <a:latin typeface="DM Sans Bold"/>
                        </a:rPr>
                        <a:t>LOCATION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F8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191919"/>
                          </a:solidFill>
                          <a:latin typeface="DM Sans"/>
                        </a:rPr>
                        <a:t>Write the user's general residence location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191919"/>
                          </a:solidFill>
                          <a:latin typeface="DM Sans"/>
                        </a:rPr>
                        <a:t>Write the user's general residence location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191919"/>
                          </a:solidFill>
                          <a:latin typeface="DM Sans"/>
                        </a:rPr>
                        <a:t>Write the user's general residence location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20858">
                <a:tc>
                  <a:txBody>
                    <a:bodyPr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>
                          <a:solidFill>
                            <a:srgbClr val="191919"/>
                          </a:solidFill>
                          <a:latin typeface="DM Sans Bold"/>
                        </a:rPr>
                        <a:t>OCCUPATION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F8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191919"/>
                          </a:solidFill>
                          <a:latin typeface="DM Sans"/>
                        </a:rPr>
                        <a:t>Write the user's occupation or profession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191919"/>
                          </a:solidFill>
                          <a:latin typeface="DM Sans"/>
                        </a:rPr>
                        <a:t>Write the user's occupation or profession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191919"/>
                          </a:solidFill>
                          <a:latin typeface="DM Sans"/>
                        </a:rPr>
                        <a:t>Write the user's occupation or profession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20858">
                <a:tc>
                  <a:txBody>
                    <a:bodyPr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>
                          <a:solidFill>
                            <a:srgbClr val="191919"/>
                          </a:solidFill>
                          <a:latin typeface="DM Sans Bold"/>
                        </a:rPr>
                        <a:t>INCOME RANGE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F8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191919"/>
                          </a:solidFill>
                          <a:latin typeface="DM Sans"/>
                        </a:rPr>
                        <a:t>Write the user's estimated income range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191919"/>
                          </a:solidFill>
                          <a:latin typeface="DM Sans"/>
                        </a:rPr>
                        <a:t>Write the user's estimated income range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191919"/>
                          </a:solidFill>
                          <a:latin typeface="DM Sans"/>
                        </a:rPr>
                        <a:t>Write the user's estimated income range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4" name="Group 4"/>
          <p:cNvGrpSpPr/>
          <p:nvPr/>
        </p:nvGrpSpPr>
        <p:grpSpPr>
          <a:xfrm>
            <a:off x="0" y="9642754"/>
            <a:ext cx="18288000" cy="644246"/>
            <a:chOff x="0" y="0"/>
            <a:chExt cx="4816593" cy="16967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816592" cy="169678"/>
            </a:xfrm>
            <a:custGeom>
              <a:avLst/>
              <a:gdLst/>
              <a:ahLst/>
              <a:cxnLst/>
              <a:rect l="l" t="t" r="r" b="b"/>
              <a:pathLst>
                <a:path w="4816592" h="169678">
                  <a:moveTo>
                    <a:pt x="0" y="0"/>
                  </a:moveTo>
                  <a:lnTo>
                    <a:pt x="4816592" y="0"/>
                  </a:lnTo>
                  <a:lnTo>
                    <a:pt x="4816592" y="169678"/>
                  </a:lnTo>
                  <a:lnTo>
                    <a:pt x="0" y="169678"/>
                  </a:lnTo>
                  <a:close/>
                </a:path>
              </a:pathLst>
            </a:custGeom>
            <a:solidFill>
              <a:srgbClr val="EDEDED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0"/>
              <a:ext cx="4816593" cy="169678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1680"/>
                </a:lnSpc>
              </a:pPr>
              <a:r>
                <a:rPr lang="en-US" sz="1400" u="sng">
                  <a:solidFill>
                    <a:srgbClr val="191919"/>
                  </a:solidFill>
                  <a:latin typeface="DM Sans"/>
                  <a:hlinkClick r:id="rId3" action="ppaction://hlinksldjump"/>
                </a:rPr>
                <a:t>BACK TO </a:t>
              </a:r>
              <a:r>
                <a:rPr lang="en-US" sz="1400" u="sng">
                  <a:solidFill>
                    <a:srgbClr val="191919"/>
                  </a:solidFill>
                  <a:latin typeface="DM Sans Bold"/>
                  <a:hlinkClick r:id="rId3" action="ppaction://hlinksldjump"/>
                </a:rPr>
                <a:t>AGENDA PAGE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5140998" y="1249989"/>
            <a:ext cx="1482876" cy="1482870"/>
            <a:chOff x="0" y="0"/>
            <a:chExt cx="6350000" cy="634997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t="-4302" b="-4579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9" name="Freeform 9"/>
          <p:cNvSpPr/>
          <p:nvPr/>
        </p:nvSpPr>
        <p:spPr>
          <a:xfrm>
            <a:off x="9323243" y="1028700"/>
            <a:ext cx="1908601" cy="1925449"/>
          </a:xfrm>
          <a:custGeom>
            <a:avLst/>
            <a:gdLst/>
            <a:ahLst/>
            <a:cxnLst/>
            <a:rect l="l" t="t" r="r" b="b"/>
            <a:pathLst>
              <a:path w="1908601" h="1925449">
                <a:moveTo>
                  <a:pt x="0" y="0"/>
                </a:moveTo>
                <a:lnTo>
                  <a:pt x="1908600" y="0"/>
                </a:lnTo>
                <a:lnTo>
                  <a:pt x="1908600" y="1925449"/>
                </a:lnTo>
                <a:lnTo>
                  <a:pt x="0" y="19254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0" name="Group 10"/>
          <p:cNvGrpSpPr/>
          <p:nvPr/>
        </p:nvGrpSpPr>
        <p:grpSpPr>
          <a:xfrm>
            <a:off x="9536105" y="1249989"/>
            <a:ext cx="1482876" cy="1482870"/>
            <a:chOff x="0" y="0"/>
            <a:chExt cx="6350000" cy="634997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/>
              <a:stretch>
                <a:fillRect t="-16442" b="-3365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2" name="Freeform 12"/>
          <p:cNvSpPr/>
          <p:nvPr/>
        </p:nvSpPr>
        <p:spPr>
          <a:xfrm>
            <a:off x="14146493" y="1028700"/>
            <a:ext cx="1908601" cy="1925449"/>
          </a:xfrm>
          <a:custGeom>
            <a:avLst/>
            <a:gdLst/>
            <a:ahLst/>
            <a:cxnLst/>
            <a:rect l="l" t="t" r="r" b="b"/>
            <a:pathLst>
              <a:path w="1908601" h="1925449">
                <a:moveTo>
                  <a:pt x="0" y="0"/>
                </a:moveTo>
                <a:lnTo>
                  <a:pt x="1908601" y="0"/>
                </a:lnTo>
                <a:lnTo>
                  <a:pt x="1908601" y="1925449"/>
                </a:lnTo>
                <a:lnTo>
                  <a:pt x="0" y="19254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3" name="Group 13"/>
          <p:cNvGrpSpPr/>
          <p:nvPr/>
        </p:nvGrpSpPr>
        <p:grpSpPr>
          <a:xfrm>
            <a:off x="14359356" y="1249989"/>
            <a:ext cx="1482876" cy="1482870"/>
            <a:chOff x="0" y="0"/>
            <a:chExt cx="6350000" cy="634997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 t="-22896" b="-27198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8" name="Freeform 18"/>
          <p:cNvSpPr/>
          <p:nvPr/>
        </p:nvSpPr>
        <p:spPr>
          <a:xfrm rot="1059013">
            <a:off x="7635563" y="685128"/>
            <a:ext cx="646520" cy="671709"/>
          </a:xfrm>
          <a:custGeom>
            <a:avLst/>
            <a:gdLst/>
            <a:ahLst/>
            <a:cxnLst/>
            <a:rect l="l" t="t" r="r" b="b"/>
            <a:pathLst>
              <a:path w="646520" h="671709">
                <a:moveTo>
                  <a:pt x="0" y="0"/>
                </a:moveTo>
                <a:lnTo>
                  <a:pt x="646520" y="0"/>
                </a:lnTo>
                <a:lnTo>
                  <a:pt x="646520" y="671709"/>
                </a:lnTo>
                <a:lnTo>
                  <a:pt x="0" y="67170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Freeform 19"/>
          <p:cNvSpPr/>
          <p:nvPr/>
        </p:nvSpPr>
        <p:spPr>
          <a:xfrm>
            <a:off x="17666847" y="4670510"/>
            <a:ext cx="959169" cy="945980"/>
          </a:xfrm>
          <a:custGeom>
            <a:avLst/>
            <a:gdLst/>
            <a:ahLst/>
            <a:cxnLst/>
            <a:rect l="l" t="t" r="r" b="b"/>
            <a:pathLst>
              <a:path w="959169" h="945980">
                <a:moveTo>
                  <a:pt x="0" y="0"/>
                </a:moveTo>
                <a:lnTo>
                  <a:pt x="959169" y="0"/>
                </a:lnTo>
                <a:lnTo>
                  <a:pt x="959169" y="945980"/>
                </a:lnTo>
                <a:lnTo>
                  <a:pt x="0" y="94598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20"/>
          <p:cNvSpPr/>
          <p:nvPr/>
        </p:nvSpPr>
        <p:spPr>
          <a:xfrm rot="-523799">
            <a:off x="-166215" y="7418923"/>
            <a:ext cx="789514" cy="829975"/>
          </a:xfrm>
          <a:custGeom>
            <a:avLst/>
            <a:gdLst/>
            <a:ahLst/>
            <a:cxnLst/>
            <a:rect l="l" t="t" r="r" b="b"/>
            <a:pathLst>
              <a:path w="789514" h="829975">
                <a:moveTo>
                  <a:pt x="0" y="0"/>
                </a:moveTo>
                <a:lnTo>
                  <a:pt x="789514" y="0"/>
                </a:lnTo>
                <a:lnTo>
                  <a:pt x="789514" y="829975"/>
                </a:lnTo>
                <a:lnTo>
                  <a:pt x="0" y="82997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Freeform 21"/>
          <p:cNvSpPr/>
          <p:nvPr/>
        </p:nvSpPr>
        <p:spPr>
          <a:xfrm>
            <a:off x="12253655" y="9233380"/>
            <a:ext cx="904479" cy="731497"/>
          </a:xfrm>
          <a:custGeom>
            <a:avLst/>
            <a:gdLst/>
            <a:ahLst/>
            <a:cxnLst/>
            <a:rect l="l" t="t" r="r" b="b"/>
            <a:pathLst>
              <a:path w="904479" h="731497">
                <a:moveTo>
                  <a:pt x="0" y="0"/>
                </a:moveTo>
                <a:lnTo>
                  <a:pt x="904479" y="0"/>
                </a:lnTo>
                <a:lnTo>
                  <a:pt x="904479" y="731497"/>
                </a:lnTo>
                <a:lnTo>
                  <a:pt x="0" y="73149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TextBox 9">
            <a:extLst>
              <a:ext uri="{FF2B5EF4-FFF2-40B4-BE49-F238E27FC236}">
                <a16:creationId xmlns:a16="http://schemas.microsoft.com/office/drawing/2014/main" id="{B1D721C7-391D-E98B-AA70-9EB86317AD25}"/>
              </a:ext>
            </a:extLst>
          </p:cNvPr>
          <p:cNvSpPr txBox="1"/>
          <p:nvPr/>
        </p:nvSpPr>
        <p:spPr>
          <a:xfrm>
            <a:off x="1532966" y="1063015"/>
            <a:ext cx="3127380" cy="3536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765"/>
              </a:lnSpc>
              <a:spcBef>
                <a:spcPct val="0"/>
              </a:spcBef>
            </a:pPr>
            <a:r>
              <a:rPr lang="en-US" sz="2304" dirty="0">
                <a:solidFill>
                  <a:srgbClr val="191919"/>
                </a:solidFill>
                <a:latin typeface="DM Sans"/>
              </a:rPr>
              <a:t>Microsoft Project</a:t>
            </a:r>
          </a:p>
        </p:txBody>
      </p:sp>
      <p:pic>
        <p:nvPicPr>
          <p:cNvPr id="23" name="Picture 2" descr="Buy Microsoft Project Professional 2021 All Languages 1 License (H30-05939)">
            <a:extLst>
              <a:ext uri="{FF2B5EF4-FFF2-40B4-BE49-F238E27FC236}">
                <a16:creationId xmlns:a16="http://schemas.microsoft.com/office/drawing/2014/main" id="{3131E340-58B1-DEC6-7CF1-57E50B18FE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608044"/>
            <a:ext cx="1083361" cy="1083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928135" y="1028700"/>
            <a:ext cx="1908601" cy="1925449"/>
          </a:xfrm>
          <a:custGeom>
            <a:avLst/>
            <a:gdLst/>
            <a:ahLst/>
            <a:cxnLst/>
            <a:rect l="l" t="t" r="r" b="b"/>
            <a:pathLst>
              <a:path w="1908601" h="1925449">
                <a:moveTo>
                  <a:pt x="0" y="0"/>
                </a:moveTo>
                <a:lnTo>
                  <a:pt x="1908601" y="0"/>
                </a:lnTo>
                <a:lnTo>
                  <a:pt x="1908601" y="1925449"/>
                </a:lnTo>
                <a:lnTo>
                  <a:pt x="0" y="19254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aphicFrame>
        <p:nvGraphicFramePr>
          <p:cNvPr id="3" name="Table 3"/>
          <p:cNvGraphicFramePr>
            <a:graphicFrameLocks noGrp="1"/>
          </p:cNvGraphicFramePr>
          <p:nvPr/>
        </p:nvGraphicFramePr>
        <p:xfrm>
          <a:off x="1014412" y="3111852"/>
          <a:ext cx="16240125" cy="5598858"/>
        </p:xfrm>
        <a:graphic>
          <a:graphicData uri="http://schemas.openxmlformats.org/drawingml/2006/table">
            <a:tbl>
              <a:tblPr/>
              <a:tblGrid>
                <a:gridCol w="25918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506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93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48823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993166">
                <a:tc>
                  <a:txBody>
                    <a:bodyPr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>
                          <a:solidFill>
                            <a:srgbClr val="191919"/>
                          </a:solidFill>
                          <a:latin typeface="DM Sans Bold"/>
                        </a:rPr>
                        <a:t>NAME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F8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FFFFFF"/>
                          </a:solidFill>
                          <a:latin typeface="DM Sans Bold"/>
                        </a:rPr>
                        <a:t>User Persona 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1CD7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FFFFFF"/>
                          </a:solidFill>
                          <a:latin typeface="DM Sans Bold"/>
                        </a:rPr>
                        <a:t>User Persona 2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1CD7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FFFFFF"/>
                          </a:solidFill>
                          <a:latin typeface="DM Sans Bold"/>
                        </a:rPr>
                        <a:t>User Persona 3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1CD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35085">
                <a:tc>
                  <a:txBody>
                    <a:bodyPr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>
                          <a:solidFill>
                            <a:srgbClr val="191919"/>
                          </a:solidFill>
                          <a:latin typeface="DM Sans Bold"/>
                        </a:rPr>
                        <a:t>GOALS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F8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191919"/>
                          </a:solidFill>
                          <a:latin typeface="DM Sans"/>
                        </a:rPr>
                        <a:t>Write the goals of the user that the company can help address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191919"/>
                          </a:solidFill>
                          <a:latin typeface="DM Sans"/>
                        </a:rPr>
                        <a:t>Write the goals of the user that the company can help address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191919"/>
                          </a:solidFill>
                          <a:latin typeface="DM Sans"/>
                        </a:rPr>
                        <a:t>Write the goals of the user that the company can help address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35085">
                <a:tc>
                  <a:txBody>
                    <a:bodyPr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>
                          <a:solidFill>
                            <a:srgbClr val="191919"/>
                          </a:solidFill>
                          <a:latin typeface="DM Sans Bold"/>
                        </a:rPr>
                        <a:t>MOTIVATIONS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F8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191919"/>
                          </a:solidFill>
                          <a:latin typeface="DM Sans"/>
                        </a:rPr>
                        <a:t>Write the motivations of the user that is related to the company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191919"/>
                          </a:solidFill>
                          <a:latin typeface="DM Sans"/>
                        </a:rPr>
                        <a:t>Write the motivations of the user that is related to the company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191919"/>
                          </a:solidFill>
                          <a:latin typeface="DM Sans"/>
                        </a:rPr>
                        <a:t>Write the motivations of the user that is related to the company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67761">
                <a:tc>
                  <a:txBody>
                    <a:bodyPr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>
                          <a:solidFill>
                            <a:srgbClr val="191919"/>
                          </a:solidFill>
                          <a:latin typeface="DM Sans Bold"/>
                        </a:rPr>
                        <a:t>FRUSTRATIONS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F8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191919"/>
                          </a:solidFill>
                          <a:latin typeface="DM Sans"/>
                        </a:rPr>
                        <a:t>Write the frustrations of the user that the company can solve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191919"/>
                          </a:solidFill>
                          <a:latin typeface="DM Sans"/>
                        </a:rPr>
                        <a:t>Write the frustrations of the user that the company can solve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191919"/>
                          </a:solidFill>
                          <a:latin typeface="DM Sans"/>
                        </a:rPr>
                        <a:t>Write the frustrations of the user that the company can solve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67761">
                <a:tc>
                  <a:txBody>
                    <a:bodyPr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>
                          <a:solidFill>
                            <a:srgbClr val="191919"/>
                          </a:solidFill>
                          <a:latin typeface="DM Sans Bold"/>
                        </a:rPr>
                        <a:t>QUOTABLE QUOTE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F8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191919"/>
                          </a:solidFill>
                          <a:latin typeface="DM Sans"/>
                        </a:rPr>
                        <a:t>Write a quote that the user might say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191919"/>
                          </a:solidFill>
                          <a:latin typeface="DM Sans"/>
                        </a:rPr>
                        <a:t>Write a quote that the user might say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191919"/>
                          </a:solidFill>
                          <a:latin typeface="DM Sans"/>
                        </a:rPr>
                        <a:t>Write a quote that the user might say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4" name="Group 4"/>
          <p:cNvGrpSpPr/>
          <p:nvPr/>
        </p:nvGrpSpPr>
        <p:grpSpPr>
          <a:xfrm>
            <a:off x="0" y="9642754"/>
            <a:ext cx="18288000" cy="644246"/>
            <a:chOff x="0" y="0"/>
            <a:chExt cx="4816593" cy="16967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816592" cy="169678"/>
            </a:xfrm>
            <a:custGeom>
              <a:avLst/>
              <a:gdLst/>
              <a:ahLst/>
              <a:cxnLst/>
              <a:rect l="l" t="t" r="r" b="b"/>
              <a:pathLst>
                <a:path w="4816592" h="169678">
                  <a:moveTo>
                    <a:pt x="0" y="0"/>
                  </a:moveTo>
                  <a:lnTo>
                    <a:pt x="4816592" y="0"/>
                  </a:lnTo>
                  <a:lnTo>
                    <a:pt x="4816592" y="169678"/>
                  </a:lnTo>
                  <a:lnTo>
                    <a:pt x="0" y="169678"/>
                  </a:lnTo>
                  <a:close/>
                </a:path>
              </a:pathLst>
            </a:custGeom>
            <a:solidFill>
              <a:srgbClr val="EDEDED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0"/>
              <a:ext cx="4816593" cy="169678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1680"/>
                </a:lnSpc>
              </a:pPr>
              <a:r>
                <a:rPr lang="en-US" sz="1400" u="sng">
                  <a:solidFill>
                    <a:srgbClr val="191919"/>
                  </a:solidFill>
                  <a:latin typeface="DM Sans"/>
                  <a:hlinkClick r:id="rId3" action="ppaction://hlinksldjump"/>
                </a:rPr>
                <a:t>BACK TO </a:t>
              </a:r>
              <a:r>
                <a:rPr lang="en-US" sz="1400" u="sng">
                  <a:solidFill>
                    <a:srgbClr val="191919"/>
                  </a:solidFill>
                  <a:latin typeface="DM Sans Bold"/>
                  <a:hlinkClick r:id="rId3" action="ppaction://hlinksldjump"/>
                </a:rPr>
                <a:t>AGENDA PAGE</a:t>
              </a:r>
            </a:p>
          </p:txBody>
        </p:sp>
      </p:grpSp>
      <p:sp>
        <p:nvSpPr>
          <p:cNvPr id="7" name="Freeform 7"/>
          <p:cNvSpPr/>
          <p:nvPr/>
        </p:nvSpPr>
        <p:spPr>
          <a:xfrm>
            <a:off x="9323243" y="1028700"/>
            <a:ext cx="1908601" cy="1925449"/>
          </a:xfrm>
          <a:custGeom>
            <a:avLst/>
            <a:gdLst/>
            <a:ahLst/>
            <a:cxnLst/>
            <a:rect l="l" t="t" r="r" b="b"/>
            <a:pathLst>
              <a:path w="1908601" h="1925449">
                <a:moveTo>
                  <a:pt x="0" y="0"/>
                </a:moveTo>
                <a:lnTo>
                  <a:pt x="1908600" y="0"/>
                </a:lnTo>
                <a:lnTo>
                  <a:pt x="1908600" y="1925449"/>
                </a:lnTo>
                <a:lnTo>
                  <a:pt x="0" y="19254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4146493" y="1028700"/>
            <a:ext cx="1908601" cy="1925449"/>
          </a:xfrm>
          <a:custGeom>
            <a:avLst/>
            <a:gdLst/>
            <a:ahLst/>
            <a:cxnLst/>
            <a:rect l="l" t="t" r="r" b="b"/>
            <a:pathLst>
              <a:path w="1908601" h="1925449">
                <a:moveTo>
                  <a:pt x="0" y="0"/>
                </a:moveTo>
                <a:lnTo>
                  <a:pt x="1908601" y="0"/>
                </a:lnTo>
                <a:lnTo>
                  <a:pt x="1908601" y="1925449"/>
                </a:lnTo>
                <a:lnTo>
                  <a:pt x="0" y="19254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2" name="Group 12"/>
          <p:cNvGrpSpPr/>
          <p:nvPr/>
        </p:nvGrpSpPr>
        <p:grpSpPr>
          <a:xfrm>
            <a:off x="5140998" y="1249989"/>
            <a:ext cx="1482876" cy="1482870"/>
            <a:chOff x="0" y="0"/>
            <a:chExt cx="6350000" cy="634997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t="-4302" b="-4579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9536105" y="1249989"/>
            <a:ext cx="1482876" cy="1482870"/>
            <a:chOff x="0" y="0"/>
            <a:chExt cx="6350000" cy="6349975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/>
              <a:stretch>
                <a:fillRect t="-16442" b="-3365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4359356" y="1249989"/>
            <a:ext cx="1482876" cy="1482870"/>
            <a:chOff x="0" y="0"/>
            <a:chExt cx="6350000" cy="6349975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 t="-22896" b="-27198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8" name="Freeform 18"/>
          <p:cNvSpPr/>
          <p:nvPr/>
        </p:nvSpPr>
        <p:spPr>
          <a:xfrm>
            <a:off x="12420005" y="1028700"/>
            <a:ext cx="668924" cy="643004"/>
          </a:xfrm>
          <a:custGeom>
            <a:avLst/>
            <a:gdLst/>
            <a:ahLst/>
            <a:cxnLst/>
            <a:rect l="l" t="t" r="r" b="b"/>
            <a:pathLst>
              <a:path w="668924" h="643004">
                <a:moveTo>
                  <a:pt x="0" y="0"/>
                </a:moveTo>
                <a:lnTo>
                  <a:pt x="668924" y="0"/>
                </a:lnTo>
                <a:lnTo>
                  <a:pt x="668924" y="643004"/>
                </a:lnTo>
                <a:lnTo>
                  <a:pt x="0" y="64300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Freeform 19"/>
          <p:cNvSpPr/>
          <p:nvPr/>
        </p:nvSpPr>
        <p:spPr>
          <a:xfrm>
            <a:off x="-434621" y="3618304"/>
            <a:ext cx="869243" cy="862723"/>
          </a:xfrm>
          <a:custGeom>
            <a:avLst/>
            <a:gdLst/>
            <a:ahLst/>
            <a:cxnLst/>
            <a:rect l="l" t="t" r="r" b="b"/>
            <a:pathLst>
              <a:path w="869243" h="862723">
                <a:moveTo>
                  <a:pt x="0" y="0"/>
                </a:moveTo>
                <a:lnTo>
                  <a:pt x="869242" y="0"/>
                </a:lnTo>
                <a:lnTo>
                  <a:pt x="869242" y="862724"/>
                </a:lnTo>
                <a:lnTo>
                  <a:pt x="0" y="86272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20"/>
          <p:cNvSpPr/>
          <p:nvPr/>
        </p:nvSpPr>
        <p:spPr>
          <a:xfrm>
            <a:off x="17739253" y="8130481"/>
            <a:ext cx="715651" cy="826148"/>
          </a:xfrm>
          <a:custGeom>
            <a:avLst/>
            <a:gdLst/>
            <a:ahLst/>
            <a:cxnLst/>
            <a:rect l="l" t="t" r="r" b="b"/>
            <a:pathLst>
              <a:path w="715651" h="826148">
                <a:moveTo>
                  <a:pt x="0" y="0"/>
                </a:moveTo>
                <a:lnTo>
                  <a:pt x="715650" y="0"/>
                </a:lnTo>
                <a:lnTo>
                  <a:pt x="715650" y="826148"/>
                </a:lnTo>
                <a:lnTo>
                  <a:pt x="0" y="82614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Freeform 21"/>
          <p:cNvSpPr/>
          <p:nvPr/>
        </p:nvSpPr>
        <p:spPr>
          <a:xfrm>
            <a:off x="4579607" y="9258300"/>
            <a:ext cx="880909" cy="606726"/>
          </a:xfrm>
          <a:custGeom>
            <a:avLst/>
            <a:gdLst/>
            <a:ahLst/>
            <a:cxnLst/>
            <a:rect l="l" t="t" r="r" b="b"/>
            <a:pathLst>
              <a:path w="880909" h="606726">
                <a:moveTo>
                  <a:pt x="0" y="0"/>
                </a:moveTo>
                <a:lnTo>
                  <a:pt x="880909" y="0"/>
                </a:lnTo>
                <a:lnTo>
                  <a:pt x="880909" y="606726"/>
                </a:lnTo>
                <a:lnTo>
                  <a:pt x="0" y="60672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TextBox 9">
            <a:extLst>
              <a:ext uri="{FF2B5EF4-FFF2-40B4-BE49-F238E27FC236}">
                <a16:creationId xmlns:a16="http://schemas.microsoft.com/office/drawing/2014/main" id="{C950BD68-66D5-779D-CAFA-75BFEE741EAE}"/>
              </a:ext>
            </a:extLst>
          </p:cNvPr>
          <p:cNvSpPr txBox="1"/>
          <p:nvPr/>
        </p:nvSpPr>
        <p:spPr>
          <a:xfrm>
            <a:off x="1532966" y="1063015"/>
            <a:ext cx="3127380" cy="3536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765"/>
              </a:lnSpc>
              <a:spcBef>
                <a:spcPct val="0"/>
              </a:spcBef>
            </a:pPr>
            <a:r>
              <a:rPr lang="en-US" sz="2304" dirty="0">
                <a:solidFill>
                  <a:srgbClr val="191919"/>
                </a:solidFill>
                <a:latin typeface="DM Sans"/>
              </a:rPr>
              <a:t>Microsoft Project</a:t>
            </a:r>
          </a:p>
        </p:txBody>
      </p:sp>
      <p:pic>
        <p:nvPicPr>
          <p:cNvPr id="23" name="Picture 2" descr="Buy Microsoft Project Professional 2021 All Languages 1 License (H30-05939)">
            <a:extLst>
              <a:ext uri="{FF2B5EF4-FFF2-40B4-BE49-F238E27FC236}">
                <a16:creationId xmlns:a16="http://schemas.microsoft.com/office/drawing/2014/main" id="{A2CF0F1E-0584-39E5-3779-9E8E5D7562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608044"/>
            <a:ext cx="1083361" cy="1083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928135" y="1028700"/>
            <a:ext cx="1908601" cy="1925449"/>
          </a:xfrm>
          <a:custGeom>
            <a:avLst/>
            <a:gdLst/>
            <a:ahLst/>
            <a:cxnLst/>
            <a:rect l="l" t="t" r="r" b="b"/>
            <a:pathLst>
              <a:path w="1908601" h="1925449">
                <a:moveTo>
                  <a:pt x="0" y="0"/>
                </a:moveTo>
                <a:lnTo>
                  <a:pt x="1908601" y="0"/>
                </a:lnTo>
                <a:lnTo>
                  <a:pt x="1908601" y="1925449"/>
                </a:lnTo>
                <a:lnTo>
                  <a:pt x="0" y="19254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1532329">
            <a:off x="12381312" y="-207261"/>
            <a:ext cx="776581" cy="1123444"/>
          </a:xfrm>
          <a:custGeom>
            <a:avLst/>
            <a:gdLst/>
            <a:ahLst/>
            <a:cxnLst/>
            <a:rect l="l" t="t" r="r" b="b"/>
            <a:pathLst>
              <a:path w="776581" h="1123444">
                <a:moveTo>
                  <a:pt x="0" y="0"/>
                </a:moveTo>
                <a:lnTo>
                  <a:pt x="776581" y="0"/>
                </a:lnTo>
                <a:lnTo>
                  <a:pt x="776581" y="1123444"/>
                </a:lnTo>
                <a:lnTo>
                  <a:pt x="0" y="11234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aphicFrame>
        <p:nvGraphicFramePr>
          <p:cNvPr id="4" name="Table 4"/>
          <p:cNvGraphicFramePr>
            <a:graphicFrameLocks noGrp="1"/>
          </p:cNvGraphicFramePr>
          <p:nvPr/>
        </p:nvGraphicFramePr>
        <p:xfrm>
          <a:off x="1014412" y="3111852"/>
          <a:ext cx="16240125" cy="5711096"/>
        </p:xfrm>
        <a:graphic>
          <a:graphicData uri="http://schemas.openxmlformats.org/drawingml/2006/table">
            <a:tbl>
              <a:tblPr/>
              <a:tblGrid>
                <a:gridCol w="25918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506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93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48823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68194">
                <a:tc>
                  <a:txBody>
                    <a:bodyPr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>
                          <a:solidFill>
                            <a:srgbClr val="191919"/>
                          </a:solidFill>
                          <a:latin typeface="DM Sans Bold"/>
                        </a:rPr>
                        <a:t>NAME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F8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FFFFFF"/>
                          </a:solidFill>
                          <a:latin typeface="DM Sans Bold"/>
                        </a:rPr>
                        <a:t>User Persona 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1CD7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FFFFFF"/>
                          </a:solidFill>
                          <a:latin typeface="DM Sans Bold"/>
                        </a:rPr>
                        <a:t>User Persona 2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1CD7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FFFFFF"/>
                          </a:solidFill>
                          <a:latin typeface="DM Sans Bold"/>
                        </a:rPr>
                        <a:t>User Persona 3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1CD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6354">
                <a:tc>
                  <a:txBody>
                    <a:bodyPr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>
                          <a:solidFill>
                            <a:srgbClr val="191919"/>
                          </a:solidFill>
                          <a:latin typeface="DM Sans Bold"/>
                        </a:rPr>
                        <a:t>PERSONALITY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F8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191919"/>
                          </a:solidFill>
                          <a:latin typeface="DM Sans"/>
                        </a:rPr>
                        <a:t>Write the adjectives that fit the user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191919"/>
                          </a:solidFill>
                          <a:latin typeface="DM Sans"/>
                        </a:rPr>
                        <a:t>Write the adjectives that fit the user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191919"/>
                          </a:solidFill>
                          <a:latin typeface="DM Sans"/>
                        </a:rPr>
                        <a:t>Write the adjectives that fit the user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54091">
                <a:tc>
                  <a:txBody>
                    <a:bodyPr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>
                          <a:solidFill>
                            <a:srgbClr val="191919"/>
                          </a:solidFill>
                          <a:latin typeface="DM Sans Bold"/>
                        </a:rPr>
                        <a:t>INFLUENCES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F8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191919"/>
                          </a:solidFill>
                          <a:latin typeface="DM Sans"/>
                        </a:rPr>
                        <a:t>Write the influences that impact</a:t>
                      </a:r>
                      <a:endParaRPr lang="en-US" sz="1100"/>
                    </a:p>
                    <a:p>
                      <a:pPr algn="ctr">
                        <a:lnSpc>
                          <a:spcPts val="2100"/>
                        </a:lnSpc>
                      </a:pPr>
                      <a:r>
                        <a:rPr lang="en-US" sz="1500">
                          <a:solidFill>
                            <a:srgbClr val="191919"/>
                          </a:solidFill>
                          <a:latin typeface="DM Sans"/>
                        </a:rPr>
                        <a:t>the user's decisions</a:t>
                      </a:r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191919"/>
                          </a:solidFill>
                          <a:latin typeface="DM Sans"/>
                        </a:rPr>
                        <a:t>Write the influences that impact</a:t>
                      </a:r>
                      <a:endParaRPr lang="en-US" sz="1100"/>
                    </a:p>
                    <a:p>
                      <a:pPr algn="ctr">
                        <a:lnSpc>
                          <a:spcPts val="2100"/>
                        </a:lnSpc>
                      </a:pPr>
                      <a:r>
                        <a:rPr lang="en-US" sz="1500">
                          <a:solidFill>
                            <a:srgbClr val="191919"/>
                          </a:solidFill>
                          <a:latin typeface="DM Sans"/>
                        </a:rPr>
                        <a:t>the user's decisions</a:t>
                      </a:r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191919"/>
                          </a:solidFill>
                          <a:latin typeface="DM Sans"/>
                        </a:rPr>
                        <a:t>Write the influences that impact</a:t>
                      </a:r>
                      <a:endParaRPr lang="en-US" sz="1100"/>
                    </a:p>
                    <a:p>
                      <a:pPr algn="ctr">
                        <a:lnSpc>
                          <a:spcPts val="2100"/>
                        </a:lnSpc>
                      </a:pPr>
                      <a:r>
                        <a:rPr lang="en-US" sz="1500">
                          <a:solidFill>
                            <a:srgbClr val="191919"/>
                          </a:solidFill>
                          <a:latin typeface="DM Sans"/>
                        </a:rPr>
                        <a:t>the user's decisions</a:t>
                      </a:r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20819">
                <a:tc>
                  <a:txBody>
                    <a:bodyPr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>
                          <a:solidFill>
                            <a:srgbClr val="191919"/>
                          </a:solidFill>
                          <a:latin typeface="DM Sans Bold"/>
                        </a:rPr>
                        <a:t>BRANDS / APPS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F8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191919"/>
                          </a:solidFill>
                          <a:latin typeface="DM Sans"/>
                        </a:rPr>
                        <a:t>Write the brands or apps</a:t>
                      </a:r>
                      <a:endParaRPr lang="en-US" sz="1100"/>
                    </a:p>
                    <a:p>
                      <a:pPr algn="ctr">
                        <a:lnSpc>
                          <a:spcPts val="2100"/>
                        </a:lnSpc>
                      </a:pPr>
                      <a:r>
                        <a:rPr lang="en-US" sz="1500">
                          <a:solidFill>
                            <a:srgbClr val="191919"/>
                          </a:solidFill>
                          <a:latin typeface="DM Sans"/>
                        </a:rPr>
                        <a:t>that also impact the user</a:t>
                      </a:r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191919"/>
                          </a:solidFill>
                          <a:latin typeface="DM Sans"/>
                        </a:rPr>
                        <a:t>Write the brands or apps</a:t>
                      </a:r>
                      <a:endParaRPr lang="en-US" sz="1100"/>
                    </a:p>
                    <a:p>
                      <a:pPr algn="ctr">
                        <a:lnSpc>
                          <a:spcPts val="2100"/>
                        </a:lnSpc>
                      </a:pPr>
                      <a:r>
                        <a:rPr lang="en-US" sz="1500">
                          <a:solidFill>
                            <a:srgbClr val="191919"/>
                          </a:solidFill>
                          <a:latin typeface="DM Sans"/>
                        </a:rPr>
                        <a:t>that also impact the user</a:t>
                      </a:r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191919"/>
                          </a:solidFill>
                          <a:latin typeface="DM Sans"/>
                        </a:rPr>
                        <a:t>Write the brands or apps</a:t>
                      </a:r>
                      <a:endParaRPr lang="en-US" sz="1100"/>
                    </a:p>
                    <a:p>
                      <a:pPr algn="ctr">
                        <a:lnSpc>
                          <a:spcPts val="2100"/>
                        </a:lnSpc>
                      </a:pPr>
                      <a:r>
                        <a:rPr lang="en-US" sz="1500">
                          <a:solidFill>
                            <a:srgbClr val="191919"/>
                          </a:solidFill>
                          <a:latin typeface="DM Sans"/>
                        </a:rPr>
                        <a:t>that also impact the user</a:t>
                      </a:r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20819">
                <a:tc>
                  <a:txBody>
                    <a:bodyPr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>
                          <a:solidFill>
                            <a:srgbClr val="191919"/>
                          </a:solidFill>
                          <a:latin typeface="DM Sans Bold"/>
                        </a:rPr>
                        <a:t>INTERESTS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F8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191919"/>
                          </a:solidFill>
                          <a:latin typeface="DM Sans"/>
                        </a:rPr>
                        <a:t>Write the user's interests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191919"/>
                          </a:solidFill>
                          <a:latin typeface="DM Sans"/>
                        </a:rPr>
                        <a:t>Write the user's interests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191919"/>
                          </a:solidFill>
                          <a:latin typeface="DM Sans"/>
                        </a:rPr>
                        <a:t>Write the user's interests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20819">
                <a:tc>
                  <a:txBody>
                    <a:bodyPr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>
                          <a:solidFill>
                            <a:srgbClr val="191919"/>
                          </a:solidFill>
                          <a:latin typeface="DM Sans Bold"/>
                        </a:rPr>
                        <a:t>SOURCES OF INFO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F8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191919"/>
                          </a:solidFill>
                          <a:latin typeface="DM Sans"/>
                        </a:rPr>
                        <a:t>Write the user's possible</a:t>
                      </a:r>
                      <a:endParaRPr lang="en-US" sz="1100"/>
                    </a:p>
                    <a:p>
                      <a:pPr algn="ctr">
                        <a:lnSpc>
                          <a:spcPts val="2100"/>
                        </a:lnSpc>
                      </a:pPr>
                      <a:r>
                        <a:rPr lang="en-US" sz="1500">
                          <a:solidFill>
                            <a:srgbClr val="191919"/>
                          </a:solidFill>
                          <a:latin typeface="DM Sans"/>
                        </a:rPr>
                        <a:t>sources of information</a:t>
                      </a:r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191919"/>
                          </a:solidFill>
                          <a:latin typeface="DM Sans"/>
                        </a:rPr>
                        <a:t>Write the user's possible</a:t>
                      </a:r>
                      <a:endParaRPr lang="en-US" sz="1100"/>
                    </a:p>
                    <a:p>
                      <a:pPr algn="ctr">
                        <a:lnSpc>
                          <a:spcPts val="2100"/>
                        </a:lnSpc>
                      </a:pPr>
                      <a:r>
                        <a:rPr lang="en-US" sz="1500">
                          <a:solidFill>
                            <a:srgbClr val="191919"/>
                          </a:solidFill>
                          <a:latin typeface="DM Sans"/>
                        </a:rPr>
                        <a:t>sources of information</a:t>
                      </a:r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191919"/>
                          </a:solidFill>
                          <a:latin typeface="DM Sans"/>
                        </a:rPr>
                        <a:t>Write the user's possible</a:t>
                      </a:r>
                      <a:endParaRPr lang="en-US" sz="1100"/>
                    </a:p>
                    <a:p>
                      <a:pPr algn="ctr">
                        <a:lnSpc>
                          <a:spcPts val="2100"/>
                        </a:lnSpc>
                      </a:pPr>
                      <a:r>
                        <a:rPr lang="en-US" sz="1500">
                          <a:solidFill>
                            <a:srgbClr val="191919"/>
                          </a:solidFill>
                          <a:latin typeface="DM Sans"/>
                        </a:rPr>
                        <a:t>sources of information</a:t>
                      </a:r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5" name="Group 5"/>
          <p:cNvGrpSpPr/>
          <p:nvPr/>
        </p:nvGrpSpPr>
        <p:grpSpPr>
          <a:xfrm>
            <a:off x="0" y="9642754"/>
            <a:ext cx="18288000" cy="644246"/>
            <a:chOff x="0" y="0"/>
            <a:chExt cx="4816593" cy="16967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816592" cy="169678"/>
            </a:xfrm>
            <a:custGeom>
              <a:avLst/>
              <a:gdLst/>
              <a:ahLst/>
              <a:cxnLst/>
              <a:rect l="l" t="t" r="r" b="b"/>
              <a:pathLst>
                <a:path w="4816592" h="169678">
                  <a:moveTo>
                    <a:pt x="0" y="0"/>
                  </a:moveTo>
                  <a:lnTo>
                    <a:pt x="4816592" y="0"/>
                  </a:lnTo>
                  <a:lnTo>
                    <a:pt x="4816592" y="169678"/>
                  </a:lnTo>
                  <a:lnTo>
                    <a:pt x="0" y="169678"/>
                  </a:lnTo>
                  <a:close/>
                </a:path>
              </a:pathLst>
            </a:custGeom>
            <a:solidFill>
              <a:srgbClr val="EDEDED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0"/>
              <a:ext cx="4816593" cy="169678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1680"/>
                </a:lnSpc>
              </a:pPr>
              <a:r>
                <a:rPr lang="en-US" sz="1400" u="sng">
                  <a:solidFill>
                    <a:srgbClr val="191919"/>
                  </a:solidFill>
                  <a:latin typeface="DM Sans"/>
                  <a:hlinkClick r:id="rId4" action="ppaction://hlinksldjump"/>
                </a:rPr>
                <a:t>BACK TO </a:t>
              </a:r>
              <a:r>
                <a:rPr lang="en-US" sz="1400" u="sng">
                  <a:solidFill>
                    <a:srgbClr val="191919"/>
                  </a:solidFill>
                  <a:latin typeface="DM Sans Bold"/>
                  <a:hlinkClick r:id="rId4" action="ppaction://hlinksldjump"/>
                </a:rPr>
                <a:t>AGENDA PAGE</a:t>
              </a:r>
            </a:p>
          </p:txBody>
        </p:sp>
      </p:grpSp>
      <p:sp>
        <p:nvSpPr>
          <p:cNvPr id="8" name="Freeform 8"/>
          <p:cNvSpPr/>
          <p:nvPr/>
        </p:nvSpPr>
        <p:spPr>
          <a:xfrm>
            <a:off x="9323243" y="1028700"/>
            <a:ext cx="1908601" cy="1925449"/>
          </a:xfrm>
          <a:custGeom>
            <a:avLst/>
            <a:gdLst/>
            <a:ahLst/>
            <a:cxnLst/>
            <a:rect l="l" t="t" r="r" b="b"/>
            <a:pathLst>
              <a:path w="1908601" h="1925449">
                <a:moveTo>
                  <a:pt x="0" y="0"/>
                </a:moveTo>
                <a:lnTo>
                  <a:pt x="1908600" y="0"/>
                </a:lnTo>
                <a:lnTo>
                  <a:pt x="1908600" y="1925449"/>
                </a:lnTo>
                <a:lnTo>
                  <a:pt x="0" y="19254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4146493" y="1028700"/>
            <a:ext cx="1908601" cy="1925449"/>
          </a:xfrm>
          <a:custGeom>
            <a:avLst/>
            <a:gdLst/>
            <a:ahLst/>
            <a:cxnLst/>
            <a:rect l="l" t="t" r="r" b="b"/>
            <a:pathLst>
              <a:path w="1908601" h="1925449">
                <a:moveTo>
                  <a:pt x="0" y="0"/>
                </a:moveTo>
                <a:lnTo>
                  <a:pt x="1908601" y="0"/>
                </a:lnTo>
                <a:lnTo>
                  <a:pt x="1908601" y="1925449"/>
                </a:lnTo>
                <a:lnTo>
                  <a:pt x="0" y="19254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3" name="Group 13"/>
          <p:cNvGrpSpPr/>
          <p:nvPr/>
        </p:nvGrpSpPr>
        <p:grpSpPr>
          <a:xfrm>
            <a:off x="5140998" y="1249989"/>
            <a:ext cx="1482876" cy="1482870"/>
            <a:chOff x="0" y="0"/>
            <a:chExt cx="6350000" cy="634997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/>
              <a:stretch>
                <a:fillRect t="-4302" b="-4579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9536105" y="1249989"/>
            <a:ext cx="1482876" cy="1482870"/>
            <a:chOff x="0" y="0"/>
            <a:chExt cx="6350000" cy="6349975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 t="-16442" b="-3365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4359356" y="1249989"/>
            <a:ext cx="1482876" cy="1482870"/>
            <a:chOff x="0" y="0"/>
            <a:chExt cx="6350000" cy="6349975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7"/>
              <a:stretch>
                <a:fillRect t="-22896" b="-27198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9" name="Freeform 19"/>
          <p:cNvSpPr/>
          <p:nvPr/>
        </p:nvSpPr>
        <p:spPr>
          <a:xfrm>
            <a:off x="-271034" y="4917369"/>
            <a:ext cx="930590" cy="1050031"/>
          </a:xfrm>
          <a:custGeom>
            <a:avLst/>
            <a:gdLst/>
            <a:ahLst/>
            <a:cxnLst/>
            <a:rect l="l" t="t" r="r" b="b"/>
            <a:pathLst>
              <a:path w="930590" h="1050031">
                <a:moveTo>
                  <a:pt x="0" y="0"/>
                </a:moveTo>
                <a:lnTo>
                  <a:pt x="930589" y="0"/>
                </a:lnTo>
                <a:lnTo>
                  <a:pt x="930589" y="1050030"/>
                </a:lnTo>
                <a:lnTo>
                  <a:pt x="0" y="105003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20"/>
          <p:cNvSpPr/>
          <p:nvPr/>
        </p:nvSpPr>
        <p:spPr>
          <a:xfrm rot="-2098651">
            <a:off x="17609625" y="6786768"/>
            <a:ext cx="890641" cy="711399"/>
          </a:xfrm>
          <a:custGeom>
            <a:avLst/>
            <a:gdLst/>
            <a:ahLst/>
            <a:cxnLst/>
            <a:rect l="l" t="t" r="r" b="b"/>
            <a:pathLst>
              <a:path w="890641" h="711399">
                <a:moveTo>
                  <a:pt x="0" y="0"/>
                </a:moveTo>
                <a:lnTo>
                  <a:pt x="890640" y="0"/>
                </a:lnTo>
                <a:lnTo>
                  <a:pt x="890640" y="711400"/>
                </a:lnTo>
                <a:lnTo>
                  <a:pt x="0" y="71140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Freeform 21"/>
          <p:cNvSpPr/>
          <p:nvPr/>
        </p:nvSpPr>
        <p:spPr>
          <a:xfrm>
            <a:off x="4928135" y="9258300"/>
            <a:ext cx="1046650" cy="617523"/>
          </a:xfrm>
          <a:custGeom>
            <a:avLst/>
            <a:gdLst/>
            <a:ahLst/>
            <a:cxnLst/>
            <a:rect l="l" t="t" r="r" b="b"/>
            <a:pathLst>
              <a:path w="1046650" h="617523">
                <a:moveTo>
                  <a:pt x="0" y="0"/>
                </a:moveTo>
                <a:lnTo>
                  <a:pt x="1046650" y="0"/>
                </a:lnTo>
                <a:lnTo>
                  <a:pt x="1046650" y="617523"/>
                </a:lnTo>
                <a:lnTo>
                  <a:pt x="0" y="61752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TextBox 9">
            <a:extLst>
              <a:ext uri="{FF2B5EF4-FFF2-40B4-BE49-F238E27FC236}">
                <a16:creationId xmlns:a16="http://schemas.microsoft.com/office/drawing/2014/main" id="{7DABF659-5F88-B544-815B-5AD2176573FC}"/>
              </a:ext>
            </a:extLst>
          </p:cNvPr>
          <p:cNvSpPr txBox="1"/>
          <p:nvPr/>
        </p:nvSpPr>
        <p:spPr>
          <a:xfrm>
            <a:off x="1532966" y="1063015"/>
            <a:ext cx="3127380" cy="3536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765"/>
              </a:lnSpc>
              <a:spcBef>
                <a:spcPct val="0"/>
              </a:spcBef>
            </a:pPr>
            <a:r>
              <a:rPr lang="en-US" sz="2304" dirty="0">
                <a:solidFill>
                  <a:srgbClr val="191919"/>
                </a:solidFill>
                <a:latin typeface="DM Sans"/>
              </a:rPr>
              <a:t>Microsoft Project</a:t>
            </a:r>
          </a:p>
        </p:txBody>
      </p:sp>
      <p:pic>
        <p:nvPicPr>
          <p:cNvPr id="23" name="Picture 2" descr="Buy Microsoft Project Professional 2021 All Languages 1 License (H30-05939)">
            <a:extLst>
              <a:ext uri="{FF2B5EF4-FFF2-40B4-BE49-F238E27FC236}">
                <a16:creationId xmlns:a16="http://schemas.microsoft.com/office/drawing/2014/main" id="{D744E5B8-CE79-A626-297D-DAA52CCDA8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608044"/>
            <a:ext cx="1083361" cy="1083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CD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792271" y="1217308"/>
            <a:ext cx="1787258" cy="1787251"/>
            <a:chOff x="0" y="0"/>
            <a:chExt cx="6350000" cy="634997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-35671" t="-45571" r="-12493" b="-76814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Freeform 4"/>
          <p:cNvSpPr/>
          <p:nvPr/>
        </p:nvSpPr>
        <p:spPr>
          <a:xfrm>
            <a:off x="1028700" y="5887836"/>
            <a:ext cx="4264524" cy="4660682"/>
          </a:xfrm>
          <a:custGeom>
            <a:avLst/>
            <a:gdLst/>
            <a:ahLst/>
            <a:cxnLst/>
            <a:rect l="l" t="t" r="r" b="b"/>
            <a:pathLst>
              <a:path w="4264524" h="4660682">
                <a:moveTo>
                  <a:pt x="0" y="0"/>
                </a:moveTo>
                <a:lnTo>
                  <a:pt x="4264524" y="0"/>
                </a:lnTo>
                <a:lnTo>
                  <a:pt x="4264524" y="4660682"/>
                </a:lnTo>
                <a:lnTo>
                  <a:pt x="0" y="466068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0" y="9642754"/>
            <a:ext cx="18288000" cy="644246"/>
            <a:chOff x="0" y="0"/>
            <a:chExt cx="4816593" cy="16967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816592" cy="169678"/>
            </a:xfrm>
            <a:custGeom>
              <a:avLst/>
              <a:gdLst/>
              <a:ahLst/>
              <a:cxnLst/>
              <a:rect l="l" t="t" r="r" b="b"/>
              <a:pathLst>
                <a:path w="4816592" h="169678">
                  <a:moveTo>
                    <a:pt x="0" y="0"/>
                  </a:moveTo>
                  <a:lnTo>
                    <a:pt x="4816592" y="0"/>
                  </a:lnTo>
                  <a:lnTo>
                    <a:pt x="4816592" y="169678"/>
                  </a:lnTo>
                  <a:lnTo>
                    <a:pt x="0" y="169678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0"/>
              <a:ext cx="4816593" cy="169678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1680"/>
                </a:lnSpc>
              </a:pPr>
              <a:r>
                <a:rPr lang="en-US" sz="1400" u="sng">
                  <a:solidFill>
                    <a:srgbClr val="191919"/>
                  </a:solidFill>
                  <a:latin typeface="DM Sans"/>
                  <a:hlinkClick r:id="rId4" action="ppaction://hlinksldjump"/>
                </a:rPr>
                <a:t>BACK TO </a:t>
              </a:r>
              <a:r>
                <a:rPr lang="en-US" sz="1400" u="sng">
                  <a:solidFill>
                    <a:srgbClr val="191919"/>
                  </a:solidFill>
                  <a:latin typeface="DM Sans Bold"/>
                  <a:hlinkClick r:id="rId4" action="ppaction://hlinksldjump"/>
                </a:rPr>
                <a:t>AGENDA PAGE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1848919" y="1389419"/>
            <a:ext cx="4952145" cy="585819"/>
            <a:chOff x="0" y="0"/>
            <a:chExt cx="1304269" cy="15429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304269" cy="154290"/>
            </a:xfrm>
            <a:custGeom>
              <a:avLst/>
              <a:gdLst/>
              <a:ahLst/>
              <a:cxnLst/>
              <a:rect l="l" t="t" r="r" b="b"/>
              <a:pathLst>
                <a:path w="1304269" h="154290">
                  <a:moveTo>
                    <a:pt x="48464" y="0"/>
                  </a:moveTo>
                  <a:lnTo>
                    <a:pt x="1255805" y="0"/>
                  </a:lnTo>
                  <a:cubicBezTo>
                    <a:pt x="1282571" y="0"/>
                    <a:pt x="1304269" y="21698"/>
                    <a:pt x="1304269" y="48464"/>
                  </a:cubicBezTo>
                  <a:lnTo>
                    <a:pt x="1304269" y="105826"/>
                  </a:lnTo>
                  <a:cubicBezTo>
                    <a:pt x="1304269" y="118679"/>
                    <a:pt x="1299163" y="131006"/>
                    <a:pt x="1290074" y="140095"/>
                  </a:cubicBezTo>
                  <a:cubicBezTo>
                    <a:pt x="1280985" y="149184"/>
                    <a:pt x="1268658" y="154290"/>
                    <a:pt x="1255805" y="154290"/>
                  </a:cubicBezTo>
                  <a:lnTo>
                    <a:pt x="48464" y="154290"/>
                  </a:lnTo>
                  <a:cubicBezTo>
                    <a:pt x="21698" y="154290"/>
                    <a:pt x="0" y="132592"/>
                    <a:pt x="0" y="105826"/>
                  </a:cubicBezTo>
                  <a:lnTo>
                    <a:pt x="0" y="48464"/>
                  </a:lnTo>
                  <a:cubicBezTo>
                    <a:pt x="0" y="21698"/>
                    <a:pt x="21698" y="0"/>
                    <a:pt x="48464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9525"/>
              <a:ext cx="1304269" cy="163815"/>
            </a:xfrm>
            <a:prstGeom prst="rect">
              <a:avLst/>
            </a:prstGeom>
          </p:spPr>
          <p:txBody>
            <a:bodyPr lIns="101600" tIns="101600" rIns="101600" bIns="101600" rtlCol="0" anchor="ctr"/>
            <a:lstStyle/>
            <a:p>
              <a:pPr algn="ctr">
                <a:lnSpc>
                  <a:spcPts val="2525"/>
                </a:lnSpc>
              </a:pPr>
              <a:r>
                <a:rPr lang="en-US" sz="2104">
                  <a:solidFill>
                    <a:srgbClr val="191919"/>
                  </a:solidFill>
                  <a:latin typeface="DM Sans Bold"/>
                </a:rPr>
                <a:t>USER PERSONA 1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792271" y="3799994"/>
            <a:ext cx="1787258" cy="1787251"/>
            <a:chOff x="0" y="0"/>
            <a:chExt cx="6350000" cy="634997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/>
              <a:stretch>
                <a:fillRect t="-2737" b="-47356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9792271" y="6603037"/>
            <a:ext cx="1787258" cy="1787251"/>
            <a:chOff x="0" y="0"/>
            <a:chExt cx="6350000" cy="634997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 t="-9830" b="-40170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1848919" y="3972105"/>
            <a:ext cx="4952145" cy="585819"/>
            <a:chOff x="0" y="0"/>
            <a:chExt cx="1304269" cy="15429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304269" cy="154290"/>
            </a:xfrm>
            <a:custGeom>
              <a:avLst/>
              <a:gdLst/>
              <a:ahLst/>
              <a:cxnLst/>
              <a:rect l="l" t="t" r="r" b="b"/>
              <a:pathLst>
                <a:path w="1304269" h="154290">
                  <a:moveTo>
                    <a:pt x="48464" y="0"/>
                  </a:moveTo>
                  <a:lnTo>
                    <a:pt x="1255805" y="0"/>
                  </a:lnTo>
                  <a:cubicBezTo>
                    <a:pt x="1282571" y="0"/>
                    <a:pt x="1304269" y="21698"/>
                    <a:pt x="1304269" y="48464"/>
                  </a:cubicBezTo>
                  <a:lnTo>
                    <a:pt x="1304269" y="105826"/>
                  </a:lnTo>
                  <a:cubicBezTo>
                    <a:pt x="1304269" y="118679"/>
                    <a:pt x="1299163" y="131006"/>
                    <a:pt x="1290074" y="140095"/>
                  </a:cubicBezTo>
                  <a:cubicBezTo>
                    <a:pt x="1280985" y="149184"/>
                    <a:pt x="1268658" y="154290"/>
                    <a:pt x="1255805" y="154290"/>
                  </a:cubicBezTo>
                  <a:lnTo>
                    <a:pt x="48464" y="154290"/>
                  </a:lnTo>
                  <a:cubicBezTo>
                    <a:pt x="21698" y="154290"/>
                    <a:pt x="0" y="132592"/>
                    <a:pt x="0" y="105826"/>
                  </a:cubicBezTo>
                  <a:lnTo>
                    <a:pt x="0" y="48464"/>
                  </a:lnTo>
                  <a:cubicBezTo>
                    <a:pt x="0" y="21698"/>
                    <a:pt x="21698" y="0"/>
                    <a:pt x="48464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9525"/>
              <a:ext cx="1304269" cy="163815"/>
            </a:xfrm>
            <a:prstGeom prst="rect">
              <a:avLst/>
            </a:prstGeom>
          </p:spPr>
          <p:txBody>
            <a:bodyPr lIns="101600" tIns="101600" rIns="101600" bIns="101600" rtlCol="0" anchor="ctr"/>
            <a:lstStyle/>
            <a:p>
              <a:pPr algn="ctr">
                <a:lnSpc>
                  <a:spcPts val="2525"/>
                </a:lnSpc>
              </a:pPr>
              <a:r>
                <a:rPr lang="en-US" sz="2104">
                  <a:solidFill>
                    <a:srgbClr val="191919"/>
                  </a:solidFill>
                  <a:latin typeface="DM Sans Bold"/>
                </a:rPr>
                <a:t>USER PERSONA 2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1848919" y="6775148"/>
            <a:ext cx="4952145" cy="585819"/>
            <a:chOff x="0" y="0"/>
            <a:chExt cx="1304269" cy="15429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304269" cy="154290"/>
            </a:xfrm>
            <a:custGeom>
              <a:avLst/>
              <a:gdLst/>
              <a:ahLst/>
              <a:cxnLst/>
              <a:rect l="l" t="t" r="r" b="b"/>
              <a:pathLst>
                <a:path w="1304269" h="154290">
                  <a:moveTo>
                    <a:pt x="48464" y="0"/>
                  </a:moveTo>
                  <a:lnTo>
                    <a:pt x="1255805" y="0"/>
                  </a:lnTo>
                  <a:cubicBezTo>
                    <a:pt x="1282571" y="0"/>
                    <a:pt x="1304269" y="21698"/>
                    <a:pt x="1304269" y="48464"/>
                  </a:cubicBezTo>
                  <a:lnTo>
                    <a:pt x="1304269" y="105826"/>
                  </a:lnTo>
                  <a:cubicBezTo>
                    <a:pt x="1304269" y="118679"/>
                    <a:pt x="1299163" y="131006"/>
                    <a:pt x="1290074" y="140095"/>
                  </a:cubicBezTo>
                  <a:cubicBezTo>
                    <a:pt x="1280985" y="149184"/>
                    <a:pt x="1268658" y="154290"/>
                    <a:pt x="1255805" y="154290"/>
                  </a:cubicBezTo>
                  <a:lnTo>
                    <a:pt x="48464" y="154290"/>
                  </a:lnTo>
                  <a:cubicBezTo>
                    <a:pt x="21698" y="154290"/>
                    <a:pt x="0" y="132592"/>
                    <a:pt x="0" y="105826"/>
                  </a:cubicBezTo>
                  <a:lnTo>
                    <a:pt x="0" y="48464"/>
                  </a:lnTo>
                  <a:cubicBezTo>
                    <a:pt x="0" y="21698"/>
                    <a:pt x="21698" y="0"/>
                    <a:pt x="48464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9525"/>
              <a:ext cx="1304269" cy="163815"/>
            </a:xfrm>
            <a:prstGeom prst="rect">
              <a:avLst/>
            </a:prstGeom>
          </p:spPr>
          <p:txBody>
            <a:bodyPr lIns="101600" tIns="101600" rIns="101600" bIns="101600" rtlCol="0" anchor="ctr"/>
            <a:lstStyle/>
            <a:p>
              <a:pPr algn="ctr">
                <a:lnSpc>
                  <a:spcPts val="2525"/>
                </a:lnSpc>
              </a:pPr>
              <a:r>
                <a:rPr lang="en-US" sz="2104">
                  <a:solidFill>
                    <a:srgbClr val="191919"/>
                  </a:solidFill>
                  <a:latin typeface="DM Sans Bold"/>
                </a:rPr>
                <a:t>USER PERSONA 3</a:t>
              </a:r>
            </a:p>
          </p:txBody>
        </p:sp>
      </p:grpSp>
      <p:sp>
        <p:nvSpPr>
          <p:cNvPr id="24" name="Freeform 24"/>
          <p:cNvSpPr/>
          <p:nvPr/>
        </p:nvSpPr>
        <p:spPr>
          <a:xfrm>
            <a:off x="6546478" y="7891152"/>
            <a:ext cx="1467248" cy="1447073"/>
          </a:xfrm>
          <a:custGeom>
            <a:avLst/>
            <a:gdLst/>
            <a:ahLst/>
            <a:cxnLst/>
            <a:rect l="l" t="t" r="r" b="b"/>
            <a:pathLst>
              <a:path w="1467248" h="1447073">
                <a:moveTo>
                  <a:pt x="0" y="0"/>
                </a:moveTo>
                <a:lnTo>
                  <a:pt x="1467248" y="0"/>
                </a:lnTo>
                <a:lnTo>
                  <a:pt x="1467248" y="1447074"/>
                </a:lnTo>
                <a:lnTo>
                  <a:pt x="0" y="144707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5" name="Freeform 25"/>
          <p:cNvSpPr/>
          <p:nvPr/>
        </p:nvSpPr>
        <p:spPr>
          <a:xfrm>
            <a:off x="5442219" y="6349380"/>
            <a:ext cx="1104260" cy="1147283"/>
          </a:xfrm>
          <a:custGeom>
            <a:avLst/>
            <a:gdLst/>
            <a:ahLst/>
            <a:cxnLst/>
            <a:rect l="l" t="t" r="r" b="b"/>
            <a:pathLst>
              <a:path w="1104260" h="1147283">
                <a:moveTo>
                  <a:pt x="0" y="0"/>
                </a:moveTo>
                <a:lnTo>
                  <a:pt x="1104259" y="0"/>
                </a:lnTo>
                <a:lnTo>
                  <a:pt x="1104259" y="1147283"/>
                </a:lnTo>
                <a:lnTo>
                  <a:pt x="0" y="114728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6" name="TextBox 26"/>
          <p:cNvSpPr txBox="1"/>
          <p:nvPr/>
        </p:nvSpPr>
        <p:spPr>
          <a:xfrm>
            <a:off x="11848919" y="2130773"/>
            <a:ext cx="4952145" cy="7016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191919"/>
                </a:solidFill>
                <a:latin typeface="DM Sans"/>
              </a:rPr>
              <a:t>Summarize important points or write an analysis of the user persona here.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028700" y="2272858"/>
            <a:ext cx="7424552" cy="2352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000"/>
              </a:lnSpc>
            </a:pPr>
            <a:r>
              <a:rPr lang="en-US" sz="9000">
                <a:solidFill>
                  <a:srgbClr val="FFFFFF"/>
                </a:solidFill>
                <a:latin typeface="DM Sans Bold"/>
              </a:rPr>
              <a:t>Summary</a:t>
            </a:r>
          </a:p>
          <a:p>
            <a:pPr marL="0" lvl="0" indent="0" algn="l">
              <a:lnSpc>
                <a:spcPts val="9000"/>
              </a:lnSpc>
            </a:pPr>
            <a:r>
              <a:rPr lang="en-US" sz="9000">
                <a:solidFill>
                  <a:srgbClr val="191919"/>
                </a:solidFill>
                <a:latin typeface="DM Sans Bold"/>
              </a:rPr>
              <a:t>and Analysis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1848919" y="4713459"/>
            <a:ext cx="4952145" cy="7016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191919"/>
                </a:solidFill>
                <a:latin typeface="DM Sans"/>
              </a:rPr>
              <a:t>Summarize important points or write an analysis of the user persona here.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1848919" y="7516502"/>
            <a:ext cx="4952145" cy="7016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191919"/>
                </a:solidFill>
                <a:latin typeface="DM Sans"/>
              </a:rPr>
              <a:t>Summarize important points or write an analysis of the user persona here.</a:t>
            </a:r>
          </a:p>
        </p:txBody>
      </p:sp>
      <p:sp>
        <p:nvSpPr>
          <p:cNvPr id="30" name="TextBox 9">
            <a:extLst>
              <a:ext uri="{FF2B5EF4-FFF2-40B4-BE49-F238E27FC236}">
                <a16:creationId xmlns:a16="http://schemas.microsoft.com/office/drawing/2014/main" id="{48F5345F-F554-CAD2-05A9-92F0E1591826}"/>
              </a:ext>
            </a:extLst>
          </p:cNvPr>
          <p:cNvSpPr txBox="1"/>
          <p:nvPr/>
        </p:nvSpPr>
        <p:spPr>
          <a:xfrm>
            <a:off x="1532966" y="1063015"/>
            <a:ext cx="3127380" cy="3536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765"/>
              </a:lnSpc>
              <a:spcBef>
                <a:spcPct val="0"/>
              </a:spcBef>
            </a:pPr>
            <a:r>
              <a:rPr lang="en-US" sz="2304" dirty="0">
                <a:solidFill>
                  <a:srgbClr val="191919"/>
                </a:solidFill>
                <a:latin typeface="DM Sans"/>
              </a:rPr>
              <a:t>Microsoft Project</a:t>
            </a:r>
          </a:p>
        </p:txBody>
      </p:sp>
      <p:pic>
        <p:nvPicPr>
          <p:cNvPr id="31" name="Picture 2" descr="Buy Microsoft Project Professional 2021 All Languages 1 License (H30-05939)">
            <a:extLst>
              <a:ext uri="{FF2B5EF4-FFF2-40B4-BE49-F238E27FC236}">
                <a16:creationId xmlns:a16="http://schemas.microsoft.com/office/drawing/2014/main" id="{760F6369-F4F2-8F41-2FE0-2D47892317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608044"/>
            <a:ext cx="1083361" cy="1083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7879505" cy="10287000"/>
            <a:chOff x="0" y="0"/>
            <a:chExt cx="2075261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075261" cy="2709333"/>
            </a:xfrm>
            <a:custGeom>
              <a:avLst/>
              <a:gdLst/>
              <a:ahLst/>
              <a:cxnLst/>
              <a:rect l="l" t="t" r="r" b="b"/>
              <a:pathLst>
                <a:path w="2075261" h="2709333">
                  <a:moveTo>
                    <a:pt x="0" y="0"/>
                  </a:moveTo>
                  <a:lnTo>
                    <a:pt x="2075261" y="0"/>
                  </a:lnTo>
                  <a:lnTo>
                    <a:pt x="207526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31CD7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2075261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aphicFrame>
        <p:nvGraphicFramePr>
          <p:cNvPr id="5" name="Table 5"/>
          <p:cNvGraphicFramePr>
            <a:graphicFrameLocks noGrp="1"/>
          </p:cNvGraphicFramePr>
          <p:nvPr/>
        </p:nvGraphicFramePr>
        <p:xfrm>
          <a:off x="8886341" y="1028700"/>
          <a:ext cx="8372960" cy="7574979"/>
        </p:xfrm>
        <a:graphic>
          <a:graphicData uri="http://schemas.openxmlformats.org/drawingml/2006/table">
            <a:tbl>
              <a:tblPr/>
              <a:tblGrid>
                <a:gridCol w="176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089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258439">
                <a:tc>
                  <a:txBody>
                    <a:bodyPr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191919"/>
                          </a:solidFill>
                          <a:latin typeface="DM Sans Bold"/>
                        </a:rPr>
                        <a:t>STEP 1</a:t>
                      </a:r>
                      <a:endParaRPr lang="en-US" sz="1100"/>
                    </a:p>
                  </a:txBody>
                  <a:tcPr marL="194343" marR="194343" marT="194343" marB="194343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F8E5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191919"/>
                          </a:solidFill>
                          <a:latin typeface="DM Sans"/>
                        </a:rPr>
                        <a:t>Write an action item here.</a:t>
                      </a:r>
                      <a:endParaRPr lang="en-US" sz="1100"/>
                    </a:p>
                  </a:txBody>
                  <a:tcPr marL="194343" marR="194343" marT="194343" marB="194343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79135">
                <a:tc>
                  <a:txBody>
                    <a:bodyPr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FFFFFF"/>
                          </a:solidFill>
                          <a:latin typeface="DM Sans Bold"/>
                        </a:rPr>
                        <a:t>STEP 2</a:t>
                      </a:r>
                      <a:endParaRPr lang="en-US" sz="1100"/>
                    </a:p>
                  </a:txBody>
                  <a:tcPr marL="194343" marR="194343" marT="194343" marB="194343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1CD7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191919"/>
                          </a:solidFill>
                          <a:latin typeface="DM Sans"/>
                        </a:rPr>
                        <a:t>Write an action item here.</a:t>
                      </a:r>
                      <a:endParaRPr lang="en-US" sz="1100"/>
                    </a:p>
                  </a:txBody>
                  <a:tcPr marL="194343" marR="194343" marT="194343" marB="194343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79135">
                <a:tc>
                  <a:txBody>
                    <a:bodyPr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191919"/>
                          </a:solidFill>
                          <a:latin typeface="DM Sans Bold"/>
                        </a:rPr>
                        <a:t>STEP 3</a:t>
                      </a:r>
                      <a:endParaRPr lang="en-US" sz="1100"/>
                    </a:p>
                  </a:txBody>
                  <a:tcPr marL="194343" marR="194343" marT="194343" marB="194343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F8E5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191919"/>
                          </a:solidFill>
                          <a:latin typeface="DM Sans"/>
                        </a:rPr>
                        <a:t>Write an action item here.</a:t>
                      </a:r>
                      <a:endParaRPr lang="en-US" sz="1100"/>
                    </a:p>
                  </a:txBody>
                  <a:tcPr marL="194343" marR="194343" marT="194343" marB="194343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79135">
                <a:tc>
                  <a:txBody>
                    <a:bodyPr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FFFFFF"/>
                          </a:solidFill>
                          <a:latin typeface="DM Sans Bold"/>
                        </a:rPr>
                        <a:t>STEP 4</a:t>
                      </a:r>
                      <a:endParaRPr lang="en-US" sz="1100"/>
                    </a:p>
                  </a:txBody>
                  <a:tcPr marL="194343" marR="194343" marT="194343" marB="194343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1CD7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191919"/>
                          </a:solidFill>
                          <a:latin typeface="DM Sans"/>
                        </a:rPr>
                        <a:t>Write an action item here.</a:t>
                      </a:r>
                      <a:endParaRPr lang="en-US" sz="1100"/>
                    </a:p>
                  </a:txBody>
                  <a:tcPr marL="194343" marR="194343" marT="194343" marB="194343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79135">
                <a:tc>
                  <a:txBody>
                    <a:bodyPr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191919"/>
                          </a:solidFill>
                          <a:latin typeface="DM Sans Bold"/>
                        </a:rPr>
                        <a:t>STEP 5</a:t>
                      </a:r>
                      <a:endParaRPr lang="en-US" sz="1100"/>
                    </a:p>
                  </a:txBody>
                  <a:tcPr marL="194343" marR="194343" marT="194343" marB="194343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F8E5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191919"/>
                          </a:solidFill>
                          <a:latin typeface="DM Sans"/>
                        </a:rPr>
                        <a:t>Write an action item here.</a:t>
                      </a:r>
                      <a:endParaRPr lang="en-US" sz="1100"/>
                    </a:p>
                  </a:txBody>
                  <a:tcPr marL="194343" marR="194343" marT="194343" marB="194343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6" name="Group 6"/>
          <p:cNvGrpSpPr/>
          <p:nvPr/>
        </p:nvGrpSpPr>
        <p:grpSpPr>
          <a:xfrm>
            <a:off x="0" y="9642754"/>
            <a:ext cx="18288000" cy="644246"/>
            <a:chOff x="0" y="0"/>
            <a:chExt cx="4816593" cy="16967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816592" cy="169678"/>
            </a:xfrm>
            <a:custGeom>
              <a:avLst/>
              <a:gdLst/>
              <a:ahLst/>
              <a:cxnLst/>
              <a:rect l="l" t="t" r="r" b="b"/>
              <a:pathLst>
                <a:path w="4816592" h="169678">
                  <a:moveTo>
                    <a:pt x="0" y="0"/>
                  </a:moveTo>
                  <a:lnTo>
                    <a:pt x="4816592" y="0"/>
                  </a:lnTo>
                  <a:lnTo>
                    <a:pt x="4816592" y="169678"/>
                  </a:lnTo>
                  <a:lnTo>
                    <a:pt x="0" y="169678"/>
                  </a:lnTo>
                  <a:close/>
                </a:path>
              </a:pathLst>
            </a:custGeom>
            <a:solidFill>
              <a:srgbClr val="EDEDED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0"/>
              <a:ext cx="4816593" cy="169678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1680"/>
                </a:lnSpc>
              </a:pPr>
              <a:r>
                <a:rPr lang="en-US" sz="1400" u="sng">
                  <a:solidFill>
                    <a:srgbClr val="191919"/>
                  </a:solidFill>
                  <a:latin typeface="DM Sans"/>
                  <a:hlinkClick r:id="rId2" action="ppaction://hlinksldjump"/>
                </a:rPr>
                <a:t>BACK TO </a:t>
              </a:r>
              <a:r>
                <a:rPr lang="en-US" sz="1400" u="sng">
                  <a:solidFill>
                    <a:srgbClr val="191919"/>
                  </a:solidFill>
                  <a:latin typeface="DM Sans Bold"/>
                  <a:hlinkClick r:id="rId2" action="ppaction://hlinksldjump"/>
                </a:rPr>
                <a:t>AGENDA PAGE</a:t>
              </a:r>
            </a:p>
          </p:txBody>
        </p:sp>
      </p:grpSp>
      <p:sp>
        <p:nvSpPr>
          <p:cNvPr id="12" name="Freeform 12"/>
          <p:cNvSpPr/>
          <p:nvPr/>
        </p:nvSpPr>
        <p:spPr>
          <a:xfrm>
            <a:off x="1382862" y="3556343"/>
            <a:ext cx="5113781" cy="3924827"/>
          </a:xfrm>
          <a:custGeom>
            <a:avLst/>
            <a:gdLst/>
            <a:ahLst/>
            <a:cxnLst/>
            <a:rect l="l" t="t" r="r" b="b"/>
            <a:pathLst>
              <a:path w="5113781" h="3924827">
                <a:moveTo>
                  <a:pt x="0" y="0"/>
                </a:moveTo>
                <a:lnTo>
                  <a:pt x="5113781" y="0"/>
                </a:lnTo>
                <a:lnTo>
                  <a:pt x="5113781" y="3924827"/>
                </a:lnTo>
                <a:lnTo>
                  <a:pt x="0" y="39248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1028700" y="7925035"/>
            <a:ext cx="5897100" cy="824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191919"/>
                </a:solidFill>
                <a:latin typeface="DM Sans"/>
              </a:rPr>
              <a:t>Identify the next steps the company has to take after creating the user personas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91202" y="2051393"/>
            <a:ext cx="5897100" cy="1000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500"/>
              </a:lnSpc>
            </a:pPr>
            <a:r>
              <a:rPr lang="en-US" sz="7500">
                <a:solidFill>
                  <a:srgbClr val="FFFFFF"/>
                </a:solidFill>
                <a:latin typeface="DM Sans Bold"/>
              </a:rPr>
              <a:t>Action</a:t>
            </a:r>
            <a:r>
              <a:rPr lang="en-US" sz="7500">
                <a:solidFill>
                  <a:srgbClr val="191919"/>
                </a:solidFill>
                <a:latin typeface="DM Sans Bold"/>
              </a:rPr>
              <a:t> Items</a:t>
            </a:r>
          </a:p>
        </p:txBody>
      </p:sp>
      <p:sp>
        <p:nvSpPr>
          <p:cNvPr id="15" name="TextBox 9">
            <a:extLst>
              <a:ext uri="{FF2B5EF4-FFF2-40B4-BE49-F238E27FC236}">
                <a16:creationId xmlns:a16="http://schemas.microsoft.com/office/drawing/2014/main" id="{C27F0F02-8F30-F904-AFAE-8D2DD9B28CE3}"/>
              </a:ext>
            </a:extLst>
          </p:cNvPr>
          <p:cNvSpPr txBox="1"/>
          <p:nvPr/>
        </p:nvSpPr>
        <p:spPr>
          <a:xfrm>
            <a:off x="1532966" y="1063015"/>
            <a:ext cx="3127380" cy="3536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765"/>
              </a:lnSpc>
              <a:spcBef>
                <a:spcPct val="0"/>
              </a:spcBef>
            </a:pPr>
            <a:r>
              <a:rPr lang="en-US" sz="2304" dirty="0">
                <a:solidFill>
                  <a:srgbClr val="191919"/>
                </a:solidFill>
                <a:latin typeface="DM Sans"/>
              </a:rPr>
              <a:t>Microsoft Project</a:t>
            </a:r>
          </a:p>
        </p:txBody>
      </p:sp>
      <p:pic>
        <p:nvPicPr>
          <p:cNvPr id="16" name="Picture 2" descr="Buy Microsoft Project Professional 2021 All Languages 1 License (H30-05939)">
            <a:extLst>
              <a:ext uri="{FF2B5EF4-FFF2-40B4-BE49-F238E27FC236}">
                <a16:creationId xmlns:a16="http://schemas.microsoft.com/office/drawing/2014/main" id="{4CCA574A-9BD3-0A83-03F3-46F56854D7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608044"/>
            <a:ext cx="1083361" cy="1083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CD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974079" y="3222816"/>
            <a:ext cx="10339843" cy="776035"/>
            <a:chOff x="0" y="0"/>
            <a:chExt cx="2723251" cy="20438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23251" cy="204388"/>
            </a:xfrm>
            <a:custGeom>
              <a:avLst/>
              <a:gdLst/>
              <a:ahLst/>
              <a:cxnLst/>
              <a:rect l="l" t="t" r="r" b="b"/>
              <a:pathLst>
                <a:path w="2723251" h="204388">
                  <a:moveTo>
                    <a:pt x="23211" y="0"/>
                  </a:moveTo>
                  <a:lnTo>
                    <a:pt x="2700040" y="0"/>
                  </a:lnTo>
                  <a:cubicBezTo>
                    <a:pt x="2706196" y="0"/>
                    <a:pt x="2712100" y="2445"/>
                    <a:pt x="2716452" y="6798"/>
                  </a:cubicBezTo>
                  <a:cubicBezTo>
                    <a:pt x="2720805" y="11151"/>
                    <a:pt x="2723251" y="17055"/>
                    <a:pt x="2723251" y="23211"/>
                  </a:cubicBezTo>
                  <a:lnTo>
                    <a:pt x="2723251" y="181177"/>
                  </a:lnTo>
                  <a:cubicBezTo>
                    <a:pt x="2723251" y="187333"/>
                    <a:pt x="2720805" y="193236"/>
                    <a:pt x="2716452" y="197589"/>
                  </a:cubicBezTo>
                  <a:cubicBezTo>
                    <a:pt x="2712100" y="201942"/>
                    <a:pt x="2706196" y="204388"/>
                    <a:pt x="2700040" y="204388"/>
                  </a:cubicBezTo>
                  <a:lnTo>
                    <a:pt x="23211" y="204388"/>
                  </a:lnTo>
                  <a:cubicBezTo>
                    <a:pt x="17055" y="204388"/>
                    <a:pt x="11151" y="201942"/>
                    <a:pt x="6798" y="197589"/>
                  </a:cubicBezTo>
                  <a:cubicBezTo>
                    <a:pt x="2445" y="193236"/>
                    <a:pt x="0" y="187333"/>
                    <a:pt x="0" y="181177"/>
                  </a:cubicBezTo>
                  <a:lnTo>
                    <a:pt x="0" y="23211"/>
                  </a:lnTo>
                  <a:cubicBezTo>
                    <a:pt x="0" y="17055"/>
                    <a:pt x="2445" y="11151"/>
                    <a:pt x="6798" y="6798"/>
                  </a:cubicBezTo>
                  <a:cubicBezTo>
                    <a:pt x="11151" y="2445"/>
                    <a:pt x="17055" y="0"/>
                    <a:pt x="23211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9525"/>
              <a:ext cx="2723251" cy="213913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525"/>
                </a:lnSpc>
              </a:pPr>
              <a:r>
                <a:rPr lang="en-US" sz="2104">
                  <a:solidFill>
                    <a:srgbClr val="191919"/>
                  </a:solidFill>
                  <a:latin typeface="DM Sans Bold"/>
                </a:rPr>
                <a:t>FEEL FREE TO APPROACH THE RESEARCH TEAM FOR ANY QUESTIONS!</a:t>
              </a:r>
            </a:p>
          </p:txBody>
        </p:sp>
      </p:grpSp>
      <p:sp>
        <p:nvSpPr>
          <p:cNvPr id="5" name="Freeform 5"/>
          <p:cNvSpPr/>
          <p:nvPr/>
        </p:nvSpPr>
        <p:spPr>
          <a:xfrm rot="-4229643">
            <a:off x="4389250" y="5407031"/>
            <a:ext cx="1911646" cy="2765492"/>
          </a:xfrm>
          <a:custGeom>
            <a:avLst/>
            <a:gdLst/>
            <a:ahLst/>
            <a:cxnLst/>
            <a:rect l="l" t="t" r="r" b="b"/>
            <a:pathLst>
              <a:path w="1911646" h="2765492">
                <a:moveTo>
                  <a:pt x="0" y="0"/>
                </a:moveTo>
                <a:lnTo>
                  <a:pt x="1911647" y="0"/>
                </a:lnTo>
                <a:lnTo>
                  <a:pt x="1911647" y="2765492"/>
                </a:lnTo>
                <a:lnTo>
                  <a:pt x="0" y="27654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1673196">
            <a:off x="7329786" y="5401079"/>
            <a:ext cx="3628429" cy="5805486"/>
          </a:xfrm>
          <a:custGeom>
            <a:avLst/>
            <a:gdLst/>
            <a:ahLst/>
            <a:cxnLst/>
            <a:rect l="l" t="t" r="r" b="b"/>
            <a:pathLst>
              <a:path w="3628429" h="5805486">
                <a:moveTo>
                  <a:pt x="0" y="0"/>
                </a:moveTo>
                <a:lnTo>
                  <a:pt x="3628428" y="0"/>
                </a:lnTo>
                <a:lnTo>
                  <a:pt x="3628428" y="5805485"/>
                </a:lnTo>
                <a:lnTo>
                  <a:pt x="0" y="58054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3974079" y="8600122"/>
            <a:ext cx="837369" cy="844761"/>
          </a:xfrm>
          <a:custGeom>
            <a:avLst/>
            <a:gdLst/>
            <a:ahLst/>
            <a:cxnLst/>
            <a:rect l="l" t="t" r="r" b="b"/>
            <a:pathLst>
              <a:path w="837369" h="844761">
                <a:moveTo>
                  <a:pt x="0" y="0"/>
                </a:moveTo>
                <a:lnTo>
                  <a:pt x="837369" y="0"/>
                </a:lnTo>
                <a:lnTo>
                  <a:pt x="837369" y="844761"/>
                </a:lnTo>
                <a:lnTo>
                  <a:pt x="0" y="84476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rot="-5400000">
            <a:off x="11545919" y="5887804"/>
            <a:ext cx="884738" cy="919208"/>
          </a:xfrm>
          <a:custGeom>
            <a:avLst/>
            <a:gdLst/>
            <a:ahLst/>
            <a:cxnLst/>
            <a:rect l="l" t="t" r="r" b="b"/>
            <a:pathLst>
              <a:path w="884738" h="919208">
                <a:moveTo>
                  <a:pt x="0" y="0"/>
                </a:moveTo>
                <a:lnTo>
                  <a:pt x="884738" y="0"/>
                </a:lnTo>
                <a:lnTo>
                  <a:pt x="884738" y="919208"/>
                </a:lnTo>
                <a:lnTo>
                  <a:pt x="0" y="91920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rot="-6548564">
            <a:off x="11094903" y="8450532"/>
            <a:ext cx="2193782" cy="2647097"/>
          </a:xfrm>
          <a:custGeom>
            <a:avLst/>
            <a:gdLst/>
            <a:ahLst/>
            <a:cxnLst/>
            <a:rect l="l" t="t" r="r" b="b"/>
            <a:pathLst>
              <a:path w="2193782" h="2647097">
                <a:moveTo>
                  <a:pt x="0" y="0"/>
                </a:moveTo>
                <a:lnTo>
                  <a:pt x="2193781" y="0"/>
                </a:lnTo>
                <a:lnTo>
                  <a:pt x="2193781" y="2647097"/>
                </a:lnTo>
                <a:lnTo>
                  <a:pt x="0" y="264709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257711" y="6533991"/>
            <a:ext cx="1789786" cy="2066131"/>
          </a:xfrm>
          <a:custGeom>
            <a:avLst/>
            <a:gdLst/>
            <a:ahLst/>
            <a:cxnLst/>
            <a:rect l="l" t="t" r="r" b="b"/>
            <a:pathLst>
              <a:path w="1789786" h="2066131">
                <a:moveTo>
                  <a:pt x="0" y="0"/>
                </a:moveTo>
                <a:lnTo>
                  <a:pt x="1789787" y="0"/>
                </a:lnTo>
                <a:lnTo>
                  <a:pt x="1789787" y="2066131"/>
                </a:lnTo>
                <a:lnTo>
                  <a:pt x="0" y="206613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14313921" y="6917194"/>
            <a:ext cx="1887080" cy="1299726"/>
          </a:xfrm>
          <a:custGeom>
            <a:avLst/>
            <a:gdLst/>
            <a:ahLst/>
            <a:cxnLst/>
            <a:rect l="l" t="t" r="r" b="b"/>
            <a:pathLst>
              <a:path w="1887080" h="1299726">
                <a:moveTo>
                  <a:pt x="0" y="0"/>
                </a:moveTo>
                <a:lnTo>
                  <a:pt x="1887080" y="0"/>
                </a:lnTo>
                <a:lnTo>
                  <a:pt x="1887080" y="1299726"/>
                </a:lnTo>
                <a:lnTo>
                  <a:pt x="0" y="129972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2624324" y="1563746"/>
            <a:ext cx="13039353" cy="1209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000"/>
              </a:lnSpc>
            </a:pPr>
            <a:r>
              <a:rPr lang="en-US" sz="9000">
                <a:solidFill>
                  <a:srgbClr val="FFFFFF"/>
                </a:solidFill>
                <a:latin typeface="DM Sans Bold"/>
              </a:rPr>
              <a:t>Thank you</a:t>
            </a:r>
            <a:r>
              <a:rPr lang="en-US" sz="9000">
                <a:solidFill>
                  <a:srgbClr val="191919"/>
                </a:solidFill>
                <a:latin typeface="DM Sans Bold"/>
              </a:rPr>
              <a:t> for listening!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53</TotalTime>
  <Words>1121</Words>
  <Application>Microsoft Office PowerPoint</Application>
  <PresentationFormat>Custom</PresentationFormat>
  <Paragraphs>209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DM Sans Bold</vt:lpstr>
      <vt:lpstr>Arial</vt:lpstr>
      <vt:lpstr>DM Sans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PMYLS</dc:creator>
  <cp:lastModifiedBy>FATIMA AFTAB</cp:lastModifiedBy>
  <cp:revision>3</cp:revision>
  <dcterms:created xsi:type="dcterms:W3CDTF">2006-08-16T00:00:00Z</dcterms:created>
  <dcterms:modified xsi:type="dcterms:W3CDTF">2024-04-02T16:33:52Z</dcterms:modified>
  <dc:identifier>DAGBR4iKNHo</dc:identifier>
</cp:coreProperties>
</file>